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9" r:id="rId4"/>
    <p:sldId id="300" r:id="rId5"/>
    <p:sldId id="301" r:id="rId6"/>
    <p:sldId id="302" r:id="rId7"/>
    <p:sldId id="303" r:id="rId8"/>
    <p:sldId id="304" r:id="rId9"/>
    <p:sldId id="298" r:id="rId10"/>
    <p:sldId id="284" r:id="rId11"/>
    <p:sldId id="309" r:id="rId12"/>
    <p:sldId id="311" r:id="rId13"/>
    <p:sldId id="312" r:id="rId14"/>
    <p:sldId id="327" r:id="rId15"/>
    <p:sldId id="285" r:id="rId16"/>
    <p:sldId id="316" r:id="rId17"/>
    <p:sldId id="329" r:id="rId18"/>
    <p:sldId id="318" r:id="rId19"/>
    <p:sldId id="320" r:id="rId20"/>
    <p:sldId id="321" r:id="rId21"/>
    <p:sldId id="322" r:id="rId22"/>
    <p:sldId id="291" r:id="rId23"/>
    <p:sldId id="292" r:id="rId24"/>
    <p:sldId id="295" r:id="rId25"/>
    <p:sldId id="330" r:id="rId26"/>
    <p:sldId id="293" r:id="rId27"/>
    <p:sldId id="294" r:id="rId28"/>
    <p:sldId id="305" r:id="rId29"/>
    <p:sldId id="306" r:id="rId30"/>
    <p:sldId id="30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7F7"/>
    <a:srgbClr val="FABE00"/>
    <a:srgbClr val="E350F2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A36D4-27E3-43D5-81A2-2B3765F54F74}" type="doc">
      <dgm:prSet loTypeId="urn:microsoft.com/office/officeart/2005/8/layout/hierarchy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943D54-3944-49EF-9E73-A44CF902A34B}">
      <dgm:prSet phldrT="[Текст]" custT="1"/>
      <dgm:spPr/>
      <dgm:t>
        <a:bodyPr/>
        <a:lstStyle/>
        <a:p>
          <a:r>
            <a:rPr lang="uk-UA" sz="1600" b="1" dirty="0" smtClean="0"/>
            <a:t>самоаналіз</a:t>
          </a:r>
          <a:endParaRPr lang="ru-RU" sz="1600" b="1" dirty="0"/>
        </a:p>
      </dgm:t>
    </dgm:pt>
    <dgm:pt modelId="{55ECCB07-2D3C-4429-9DC1-815BD4303A07}" type="parTrans" cxnId="{1A09A2B8-812D-47BE-BF10-33A91EE2EBAD}">
      <dgm:prSet/>
      <dgm:spPr/>
      <dgm:t>
        <a:bodyPr/>
        <a:lstStyle/>
        <a:p>
          <a:endParaRPr lang="ru-RU"/>
        </a:p>
      </dgm:t>
    </dgm:pt>
    <dgm:pt modelId="{0A99B87C-B6F0-43B4-8429-A5816F07CBFA}" type="sibTrans" cxnId="{1A09A2B8-812D-47BE-BF10-33A91EE2EBAD}">
      <dgm:prSet/>
      <dgm:spPr/>
      <dgm:t>
        <a:bodyPr/>
        <a:lstStyle/>
        <a:p>
          <a:endParaRPr lang="ru-RU"/>
        </a:p>
      </dgm:t>
    </dgm:pt>
    <dgm:pt modelId="{B7064993-19CE-427F-8CDA-8B338919C134}">
      <dgm:prSet phldrT="[Текст]" custT="1"/>
      <dgm:spPr/>
      <dgm:t>
        <a:bodyPr/>
        <a:lstStyle/>
        <a:p>
          <a:r>
            <a:rPr lang="uk-UA" sz="1600" b="1" dirty="0" smtClean="0"/>
            <a:t>самопізнання</a:t>
          </a:r>
          <a:endParaRPr lang="ru-RU" sz="1600" b="1" dirty="0"/>
        </a:p>
      </dgm:t>
    </dgm:pt>
    <dgm:pt modelId="{59AFA9D4-0517-4DAA-9AC8-4E9C71664A78}" type="parTrans" cxnId="{AF047622-E7B7-4866-83F0-135A60227E68}">
      <dgm:prSet/>
      <dgm:spPr/>
      <dgm:t>
        <a:bodyPr/>
        <a:lstStyle/>
        <a:p>
          <a:endParaRPr lang="ru-RU"/>
        </a:p>
      </dgm:t>
    </dgm:pt>
    <dgm:pt modelId="{41B10633-CEEE-4FA2-8FD2-305437386DFA}" type="sibTrans" cxnId="{AF047622-E7B7-4866-83F0-135A60227E68}">
      <dgm:prSet/>
      <dgm:spPr/>
      <dgm:t>
        <a:bodyPr/>
        <a:lstStyle/>
        <a:p>
          <a:endParaRPr lang="ru-RU"/>
        </a:p>
      </dgm:t>
    </dgm:pt>
    <dgm:pt modelId="{F5378951-E608-4C60-940F-4F7FCC030752}">
      <dgm:prSet phldrT="[Текст]" custT="1"/>
      <dgm:spPr/>
      <dgm:t>
        <a:bodyPr/>
        <a:lstStyle/>
        <a:p>
          <a:r>
            <a:rPr lang="ru-RU" sz="1500" b="1" dirty="0" err="1" smtClean="0"/>
            <a:t>відображення</a:t>
          </a:r>
          <a:endParaRPr lang="ru-RU" sz="1500" b="1" dirty="0"/>
        </a:p>
      </dgm:t>
    </dgm:pt>
    <dgm:pt modelId="{FE0C165D-B76E-4845-9A30-028E964C38A5}" type="parTrans" cxnId="{FBA5884E-8AB2-4840-AE2B-1E494D372535}">
      <dgm:prSet/>
      <dgm:spPr/>
      <dgm:t>
        <a:bodyPr/>
        <a:lstStyle/>
        <a:p>
          <a:endParaRPr lang="ru-RU"/>
        </a:p>
      </dgm:t>
    </dgm:pt>
    <dgm:pt modelId="{D33ED3AF-E98C-4412-8776-4555AB3382B5}" type="sibTrans" cxnId="{FBA5884E-8AB2-4840-AE2B-1E494D372535}">
      <dgm:prSet/>
      <dgm:spPr/>
      <dgm:t>
        <a:bodyPr/>
        <a:lstStyle/>
        <a:p>
          <a:endParaRPr lang="ru-RU"/>
        </a:p>
      </dgm:t>
    </dgm:pt>
    <dgm:pt modelId="{B34A2687-5C42-4B58-9513-E47D6A76D90E}">
      <dgm:prSet custT="1"/>
      <dgm:spPr/>
      <dgm:t>
        <a:bodyPr/>
        <a:lstStyle/>
        <a:p>
          <a:r>
            <a:rPr lang="uk-UA" sz="1600" b="1" dirty="0" err="1" smtClean="0"/>
            <a:t>самоспо-стереження</a:t>
          </a:r>
          <a:endParaRPr lang="uk-UA" sz="1600" b="1" dirty="0" smtClean="0"/>
        </a:p>
      </dgm:t>
    </dgm:pt>
    <dgm:pt modelId="{521BC6DA-8033-4875-9D17-BE5EF3EC09BB}" type="parTrans" cxnId="{BF76C6E6-47E8-463E-A438-E0B577923F1C}">
      <dgm:prSet/>
      <dgm:spPr/>
      <dgm:t>
        <a:bodyPr/>
        <a:lstStyle/>
        <a:p>
          <a:endParaRPr lang="ru-RU"/>
        </a:p>
      </dgm:t>
    </dgm:pt>
    <dgm:pt modelId="{9DCE347E-76E2-47E1-A09C-91756AE7384E}" type="sibTrans" cxnId="{BF76C6E6-47E8-463E-A438-E0B577923F1C}">
      <dgm:prSet/>
      <dgm:spPr/>
      <dgm:t>
        <a:bodyPr/>
        <a:lstStyle/>
        <a:p>
          <a:endParaRPr lang="ru-RU"/>
        </a:p>
      </dgm:t>
    </dgm:pt>
    <dgm:pt modelId="{7B938FE1-DCCA-4FB6-9175-ADE5CC30BBC6}">
      <dgm:prSet custT="1"/>
      <dgm:spPr/>
      <dgm:t>
        <a:bodyPr/>
        <a:lstStyle/>
        <a:p>
          <a:r>
            <a:rPr lang="uk-UA" sz="1600" b="1" dirty="0" err="1" smtClean="0"/>
            <a:t>опосеред-кування</a:t>
          </a:r>
          <a:endParaRPr lang="ru-RU" sz="1600" b="1" dirty="0"/>
        </a:p>
      </dgm:t>
    </dgm:pt>
    <dgm:pt modelId="{527C4A51-56D6-4590-8E08-725AE50EDC6A}" type="parTrans" cxnId="{73AE1CCE-55E7-4234-BA66-0FDD56B266E0}">
      <dgm:prSet/>
      <dgm:spPr/>
      <dgm:t>
        <a:bodyPr/>
        <a:lstStyle/>
        <a:p>
          <a:endParaRPr lang="ru-RU"/>
        </a:p>
      </dgm:t>
    </dgm:pt>
    <dgm:pt modelId="{C8F38D3A-56CE-45AF-BC6F-AF2FE226274E}" type="sibTrans" cxnId="{73AE1CCE-55E7-4234-BA66-0FDD56B266E0}">
      <dgm:prSet/>
      <dgm:spPr/>
      <dgm:t>
        <a:bodyPr/>
        <a:lstStyle/>
        <a:p>
          <a:endParaRPr lang="ru-RU"/>
        </a:p>
      </dgm:t>
    </dgm:pt>
    <dgm:pt modelId="{AEAD75BE-2DEB-453D-88F6-EB43A9FB5AF5}">
      <dgm:prSet custT="1"/>
      <dgm:spPr/>
      <dgm:t>
        <a:bodyPr/>
        <a:lstStyle/>
        <a:p>
          <a:r>
            <a:rPr lang="ru-RU" sz="1600" b="1" dirty="0" smtClean="0"/>
            <a:t>слово про слово</a:t>
          </a:r>
          <a:endParaRPr lang="ru-RU" sz="1600" b="1" dirty="0"/>
        </a:p>
      </dgm:t>
    </dgm:pt>
    <dgm:pt modelId="{4B86BA50-8C46-4113-8C94-20DB86ACFD9B}" type="parTrans" cxnId="{606BC587-15FB-45B8-838F-8CAA44D16FA0}">
      <dgm:prSet/>
      <dgm:spPr/>
      <dgm:t>
        <a:bodyPr/>
        <a:lstStyle/>
        <a:p>
          <a:endParaRPr lang="ru-RU"/>
        </a:p>
      </dgm:t>
    </dgm:pt>
    <dgm:pt modelId="{2864D731-FA00-463D-8DD2-D860462D1332}" type="sibTrans" cxnId="{606BC587-15FB-45B8-838F-8CAA44D16FA0}">
      <dgm:prSet/>
      <dgm:spPr/>
      <dgm:t>
        <a:bodyPr/>
        <a:lstStyle/>
        <a:p>
          <a:endParaRPr lang="ru-RU"/>
        </a:p>
      </dgm:t>
    </dgm:pt>
    <dgm:pt modelId="{B329EE12-1008-4B55-861A-2F404D059F0C}">
      <dgm:prSet custT="1"/>
      <dgm:spPr/>
      <dgm:t>
        <a:bodyPr/>
        <a:lstStyle/>
        <a:p>
          <a:r>
            <a:rPr lang="ru-RU" sz="1600" b="1" dirty="0" err="1" smtClean="0"/>
            <a:t>мислення</a:t>
          </a:r>
          <a:r>
            <a:rPr lang="ru-RU" sz="1600" b="1" dirty="0" smtClean="0"/>
            <a:t> про </a:t>
          </a:r>
          <a:r>
            <a:rPr lang="ru-RU" sz="1600" b="1" dirty="0" err="1" smtClean="0"/>
            <a:t>мислення</a:t>
          </a:r>
          <a:endParaRPr lang="ru-RU" sz="1600" b="1" dirty="0"/>
        </a:p>
      </dgm:t>
    </dgm:pt>
    <dgm:pt modelId="{77489DEC-21BC-4A55-842D-72333ED515F6}" type="parTrans" cxnId="{E408CC87-9A77-479D-9837-2D5A4C76165E}">
      <dgm:prSet/>
      <dgm:spPr/>
      <dgm:t>
        <a:bodyPr/>
        <a:lstStyle/>
        <a:p>
          <a:endParaRPr lang="ru-RU"/>
        </a:p>
      </dgm:t>
    </dgm:pt>
    <dgm:pt modelId="{5ABFF622-3A41-4F28-8975-AC0018DFFB74}" type="sibTrans" cxnId="{E408CC87-9A77-479D-9837-2D5A4C76165E}">
      <dgm:prSet/>
      <dgm:spPr/>
      <dgm:t>
        <a:bodyPr/>
        <a:lstStyle/>
        <a:p>
          <a:endParaRPr lang="ru-RU"/>
        </a:p>
      </dgm:t>
    </dgm:pt>
    <dgm:pt modelId="{4CEAC742-2B4E-475A-95D1-31077A1AF7DE}" type="pres">
      <dgm:prSet presAssocID="{45AA36D4-27E3-43D5-81A2-2B3765F54F7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43D559-1401-4CDA-B271-9B9BB38A0398}" type="pres">
      <dgm:prSet presAssocID="{DC943D54-3944-49EF-9E73-A44CF902A34B}" presName="root" presStyleCnt="0"/>
      <dgm:spPr/>
    </dgm:pt>
    <dgm:pt modelId="{B580831F-8C72-4F73-AE10-240E69270296}" type="pres">
      <dgm:prSet presAssocID="{DC943D54-3944-49EF-9E73-A44CF902A34B}" presName="rootComposite" presStyleCnt="0"/>
      <dgm:spPr/>
    </dgm:pt>
    <dgm:pt modelId="{1113E7E0-E012-4F19-B4EB-066899DE1142}" type="pres">
      <dgm:prSet presAssocID="{DC943D54-3944-49EF-9E73-A44CF902A34B}" presName="rootText" presStyleLbl="node1" presStyleIdx="0" presStyleCnt="7" custScaleY="243381"/>
      <dgm:spPr/>
      <dgm:t>
        <a:bodyPr/>
        <a:lstStyle/>
        <a:p>
          <a:endParaRPr lang="ru-RU"/>
        </a:p>
      </dgm:t>
    </dgm:pt>
    <dgm:pt modelId="{36ACFA3B-5A15-41C0-AFF6-61ACB672D4B5}" type="pres">
      <dgm:prSet presAssocID="{DC943D54-3944-49EF-9E73-A44CF902A34B}" presName="rootConnector" presStyleLbl="node1" presStyleIdx="0" presStyleCnt="7"/>
      <dgm:spPr/>
      <dgm:t>
        <a:bodyPr/>
        <a:lstStyle/>
        <a:p>
          <a:endParaRPr lang="ru-RU"/>
        </a:p>
      </dgm:t>
    </dgm:pt>
    <dgm:pt modelId="{81D98F5A-91EC-4EB1-A877-0A2CDA8F71C8}" type="pres">
      <dgm:prSet presAssocID="{DC943D54-3944-49EF-9E73-A44CF902A34B}" presName="childShape" presStyleCnt="0"/>
      <dgm:spPr/>
    </dgm:pt>
    <dgm:pt modelId="{10967FDC-9361-4208-AF19-36DEFC883EFC}" type="pres">
      <dgm:prSet presAssocID="{B7064993-19CE-427F-8CDA-8B338919C134}" presName="root" presStyleCnt="0"/>
      <dgm:spPr/>
    </dgm:pt>
    <dgm:pt modelId="{D9D280D8-D07A-46F9-AD28-6AE50EE41282}" type="pres">
      <dgm:prSet presAssocID="{B7064993-19CE-427F-8CDA-8B338919C134}" presName="rootComposite" presStyleCnt="0"/>
      <dgm:spPr/>
    </dgm:pt>
    <dgm:pt modelId="{E56FF895-8051-4669-B054-F860FCDA63A1}" type="pres">
      <dgm:prSet presAssocID="{B7064993-19CE-427F-8CDA-8B338919C134}" presName="rootText" presStyleLbl="node1" presStyleIdx="1" presStyleCnt="7" custScaleY="238745"/>
      <dgm:spPr/>
      <dgm:t>
        <a:bodyPr/>
        <a:lstStyle/>
        <a:p>
          <a:endParaRPr lang="ru-RU"/>
        </a:p>
      </dgm:t>
    </dgm:pt>
    <dgm:pt modelId="{4996D231-5C73-455B-AA97-9B45D01B28EF}" type="pres">
      <dgm:prSet presAssocID="{B7064993-19CE-427F-8CDA-8B338919C134}" presName="rootConnector" presStyleLbl="node1" presStyleIdx="1" presStyleCnt="7"/>
      <dgm:spPr/>
      <dgm:t>
        <a:bodyPr/>
        <a:lstStyle/>
        <a:p>
          <a:endParaRPr lang="ru-RU"/>
        </a:p>
      </dgm:t>
    </dgm:pt>
    <dgm:pt modelId="{FB8DDE7A-299B-4291-A810-472D7EBB7013}" type="pres">
      <dgm:prSet presAssocID="{B7064993-19CE-427F-8CDA-8B338919C134}" presName="childShape" presStyleCnt="0"/>
      <dgm:spPr/>
    </dgm:pt>
    <dgm:pt modelId="{77CC449F-2F54-4F02-923B-762E6132F1D7}" type="pres">
      <dgm:prSet presAssocID="{F5378951-E608-4C60-940F-4F7FCC030752}" presName="root" presStyleCnt="0"/>
      <dgm:spPr/>
    </dgm:pt>
    <dgm:pt modelId="{17B70D14-3AF4-4E45-B4E6-344794976C84}" type="pres">
      <dgm:prSet presAssocID="{F5378951-E608-4C60-940F-4F7FCC030752}" presName="rootComposite" presStyleCnt="0"/>
      <dgm:spPr/>
    </dgm:pt>
    <dgm:pt modelId="{23867690-243E-455D-B4B1-9D5F1AD7D823}" type="pres">
      <dgm:prSet presAssocID="{F5378951-E608-4C60-940F-4F7FCC030752}" presName="rootText" presStyleLbl="node1" presStyleIdx="2" presStyleCnt="7" custScaleY="238745"/>
      <dgm:spPr/>
      <dgm:t>
        <a:bodyPr/>
        <a:lstStyle/>
        <a:p>
          <a:endParaRPr lang="ru-RU"/>
        </a:p>
      </dgm:t>
    </dgm:pt>
    <dgm:pt modelId="{5D59FA2B-B059-4004-81B9-6A8A608B995A}" type="pres">
      <dgm:prSet presAssocID="{F5378951-E608-4C60-940F-4F7FCC030752}" presName="rootConnector" presStyleLbl="node1" presStyleIdx="2" presStyleCnt="7"/>
      <dgm:spPr/>
      <dgm:t>
        <a:bodyPr/>
        <a:lstStyle/>
        <a:p>
          <a:endParaRPr lang="ru-RU"/>
        </a:p>
      </dgm:t>
    </dgm:pt>
    <dgm:pt modelId="{09AF6104-8BA7-4996-84A9-858D63BF9A31}" type="pres">
      <dgm:prSet presAssocID="{F5378951-E608-4C60-940F-4F7FCC030752}" presName="childShape" presStyleCnt="0"/>
      <dgm:spPr/>
    </dgm:pt>
    <dgm:pt modelId="{984CA22A-D054-4E76-9238-226EC1C49A12}" type="pres">
      <dgm:prSet presAssocID="{B34A2687-5C42-4B58-9513-E47D6A76D90E}" presName="root" presStyleCnt="0"/>
      <dgm:spPr/>
    </dgm:pt>
    <dgm:pt modelId="{186984D9-1FCE-4C7C-B5EA-513A1AE9AE73}" type="pres">
      <dgm:prSet presAssocID="{B34A2687-5C42-4B58-9513-E47D6A76D90E}" presName="rootComposite" presStyleCnt="0"/>
      <dgm:spPr/>
    </dgm:pt>
    <dgm:pt modelId="{B3F8BB52-E19D-4921-8635-08568A6A9061}" type="pres">
      <dgm:prSet presAssocID="{B34A2687-5C42-4B58-9513-E47D6A76D90E}" presName="rootText" presStyleLbl="node1" presStyleIdx="3" presStyleCnt="7" custScaleY="243381"/>
      <dgm:spPr/>
      <dgm:t>
        <a:bodyPr/>
        <a:lstStyle/>
        <a:p>
          <a:endParaRPr lang="ru-RU"/>
        </a:p>
      </dgm:t>
    </dgm:pt>
    <dgm:pt modelId="{FF3C796A-3700-43B9-86F9-BA4BFD8AAF14}" type="pres">
      <dgm:prSet presAssocID="{B34A2687-5C42-4B58-9513-E47D6A76D90E}" presName="rootConnector" presStyleLbl="node1" presStyleIdx="3" presStyleCnt="7"/>
      <dgm:spPr/>
      <dgm:t>
        <a:bodyPr/>
        <a:lstStyle/>
        <a:p>
          <a:endParaRPr lang="ru-RU"/>
        </a:p>
      </dgm:t>
    </dgm:pt>
    <dgm:pt modelId="{28141E3C-C5B2-4960-B503-879056BCD951}" type="pres">
      <dgm:prSet presAssocID="{B34A2687-5C42-4B58-9513-E47D6A76D90E}" presName="childShape" presStyleCnt="0"/>
      <dgm:spPr/>
    </dgm:pt>
    <dgm:pt modelId="{BA6D3AA8-71BD-43FA-8212-0EDA97E85F72}" type="pres">
      <dgm:prSet presAssocID="{7B938FE1-DCCA-4FB6-9175-ADE5CC30BBC6}" presName="root" presStyleCnt="0"/>
      <dgm:spPr/>
    </dgm:pt>
    <dgm:pt modelId="{BF4173F5-2EB3-4EFD-8335-F9859FCAEA9D}" type="pres">
      <dgm:prSet presAssocID="{7B938FE1-DCCA-4FB6-9175-ADE5CC30BBC6}" presName="rootComposite" presStyleCnt="0"/>
      <dgm:spPr/>
    </dgm:pt>
    <dgm:pt modelId="{A9F253CA-BC93-41E1-963C-3BD65600F66E}" type="pres">
      <dgm:prSet presAssocID="{7B938FE1-DCCA-4FB6-9175-ADE5CC30BBC6}" presName="rootText" presStyleLbl="node1" presStyleIdx="4" presStyleCnt="7" custScaleY="243381"/>
      <dgm:spPr/>
      <dgm:t>
        <a:bodyPr/>
        <a:lstStyle/>
        <a:p>
          <a:endParaRPr lang="ru-RU"/>
        </a:p>
      </dgm:t>
    </dgm:pt>
    <dgm:pt modelId="{0FE0AF8E-CFBB-4F74-BCAB-800E8818E87B}" type="pres">
      <dgm:prSet presAssocID="{7B938FE1-DCCA-4FB6-9175-ADE5CC30BBC6}" presName="rootConnector" presStyleLbl="node1" presStyleIdx="4" presStyleCnt="7"/>
      <dgm:spPr/>
      <dgm:t>
        <a:bodyPr/>
        <a:lstStyle/>
        <a:p>
          <a:endParaRPr lang="ru-RU"/>
        </a:p>
      </dgm:t>
    </dgm:pt>
    <dgm:pt modelId="{A25F0ABB-12CB-4112-86D9-50EE7B8B2DB0}" type="pres">
      <dgm:prSet presAssocID="{7B938FE1-DCCA-4FB6-9175-ADE5CC30BBC6}" presName="childShape" presStyleCnt="0"/>
      <dgm:spPr/>
    </dgm:pt>
    <dgm:pt modelId="{AAC2F5AA-3966-4316-93D7-0FE63CE589BD}" type="pres">
      <dgm:prSet presAssocID="{AEAD75BE-2DEB-453D-88F6-EB43A9FB5AF5}" presName="root" presStyleCnt="0"/>
      <dgm:spPr/>
    </dgm:pt>
    <dgm:pt modelId="{F009C854-94AE-4C5E-86CF-3F14121AF7DC}" type="pres">
      <dgm:prSet presAssocID="{AEAD75BE-2DEB-453D-88F6-EB43A9FB5AF5}" presName="rootComposite" presStyleCnt="0"/>
      <dgm:spPr/>
    </dgm:pt>
    <dgm:pt modelId="{D9881763-86F5-46C1-9659-A7DD31939FE8}" type="pres">
      <dgm:prSet presAssocID="{AEAD75BE-2DEB-453D-88F6-EB43A9FB5AF5}" presName="rootText" presStyleLbl="node1" presStyleIdx="5" presStyleCnt="7" custScaleY="248016"/>
      <dgm:spPr/>
      <dgm:t>
        <a:bodyPr/>
        <a:lstStyle/>
        <a:p>
          <a:endParaRPr lang="ru-RU"/>
        </a:p>
      </dgm:t>
    </dgm:pt>
    <dgm:pt modelId="{4F2DDE8F-1B4C-441B-9ED0-A1BADBEC7533}" type="pres">
      <dgm:prSet presAssocID="{AEAD75BE-2DEB-453D-88F6-EB43A9FB5AF5}" presName="rootConnector" presStyleLbl="node1" presStyleIdx="5" presStyleCnt="7"/>
      <dgm:spPr/>
      <dgm:t>
        <a:bodyPr/>
        <a:lstStyle/>
        <a:p>
          <a:endParaRPr lang="ru-RU"/>
        </a:p>
      </dgm:t>
    </dgm:pt>
    <dgm:pt modelId="{51DFE0F7-AE53-4A5A-8DBA-6A555A9B449E}" type="pres">
      <dgm:prSet presAssocID="{AEAD75BE-2DEB-453D-88F6-EB43A9FB5AF5}" presName="childShape" presStyleCnt="0"/>
      <dgm:spPr/>
    </dgm:pt>
    <dgm:pt modelId="{59DB0C26-C3EE-4F1E-925C-747B6C04128B}" type="pres">
      <dgm:prSet presAssocID="{B329EE12-1008-4B55-861A-2F404D059F0C}" presName="root" presStyleCnt="0"/>
      <dgm:spPr/>
    </dgm:pt>
    <dgm:pt modelId="{316F2F1E-FD2D-4A8D-B1DA-2FF0F1A463F2}" type="pres">
      <dgm:prSet presAssocID="{B329EE12-1008-4B55-861A-2F404D059F0C}" presName="rootComposite" presStyleCnt="0"/>
      <dgm:spPr/>
    </dgm:pt>
    <dgm:pt modelId="{0FAA33F4-C9D8-4AEC-AA9B-F62CF82816EC}" type="pres">
      <dgm:prSet presAssocID="{B329EE12-1008-4B55-861A-2F404D059F0C}" presName="rootText" presStyleLbl="node1" presStyleIdx="6" presStyleCnt="7" custScaleY="248345"/>
      <dgm:spPr/>
      <dgm:t>
        <a:bodyPr/>
        <a:lstStyle/>
        <a:p>
          <a:endParaRPr lang="ru-RU"/>
        </a:p>
      </dgm:t>
    </dgm:pt>
    <dgm:pt modelId="{4D7780FA-5975-4B6B-B423-B6811E529808}" type="pres">
      <dgm:prSet presAssocID="{B329EE12-1008-4B55-861A-2F404D059F0C}" presName="rootConnector" presStyleLbl="node1" presStyleIdx="6" presStyleCnt="7"/>
      <dgm:spPr/>
      <dgm:t>
        <a:bodyPr/>
        <a:lstStyle/>
        <a:p>
          <a:endParaRPr lang="ru-RU"/>
        </a:p>
      </dgm:t>
    </dgm:pt>
    <dgm:pt modelId="{FA7AFB32-7B61-42B1-B48E-8015FD287F9D}" type="pres">
      <dgm:prSet presAssocID="{B329EE12-1008-4B55-861A-2F404D059F0C}" presName="childShape" presStyleCnt="0"/>
      <dgm:spPr/>
    </dgm:pt>
  </dgm:ptLst>
  <dgm:cxnLst>
    <dgm:cxn modelId="{8B778116-0E8A-4659-B9BB-0EE88CB13D2D}" type="presOf" srcId="{45AA36D4-27E3-43D5-81A2-2B3765F54F74}" destId="{4CEAC742-2B4E-475A-95D1-31077A1AF7DE}" srcOrd="0" destOrd="0" presId="urn:microsoft.com/office/officeart/2005/8/layout/hierarchy3"/>
    <dgm:cxn modelId="{E408CC87-9A77-479D-9837-2D5A4C76165E}" srcId="{45AA36D4-27E3-43D5-81A2-2B3765F54F74}" destId="{B329EE12-1008-4B55-861A-2F404D059F0C}" srcOrd="6" destOrd="0" parTransId="{77489DEC-21BC-4A55-842D-72333ED515F6}" sibTransId="{5ABFF622-3A41-4F28-8975-AC0018DFFB74}"/>
    <dgm:cxn modelId="{AF047622-E7B7-4866-83F0-135A60227E68}" srcId="{45AA36D4-27E3-43D5-81A2-2B3765F54F74}" destId="{B7064993-19CE-427F-8CDA-8B338919C134}" srcOrd="1" destOrd="0" parTransId="{59AFA9D4-0517-4DAA-9AC8-4E9C71664A78}" sibTransId="{41B10633-CEEE-4FA2-8FD2-305437386DFA}"/>
    <dgm:cxn modelId="{3168BAD9-5CC9-47C2-A469-36A8FDB79930}" type="presOf" srcId="{B329EE12-1008-4B55-861A-2F404D059F0C}" destId="{0FAA33F4-C9D8-4AEC-AA9B-F62CF82816EC}" srcOrd="0" destOrd="0" presId="urn:microsoft.com/office/officeart/2005/8/layout/hierarchy3"/>
    <dgm:cxn modelId="{7C65C867-6C25-417F-98B5-0054F1EC7E04}" type="presOf" srcId="{B34A2687-5C42-4B58-9513-E47D6A76D90E}" destId="{FF3C796A-3700-43B9-86F9-BA4BFD8AAF14}" srcOrd="1" destOrd="0" presId="urn:microsoft.com/office/officeart/2005/8/layout/hierarchy3"/>
    <dgm:cxn modelId="{606BC587-15FB-45B8-838F-8CAA44D16FA0}" srcId="{45AA36D4-27E3-43D5-81A2-2B3765F54F74}" destId="{AEAD75BE-2DEB-453D-88F6-EB43A9FB5AF5}" srcOrd="5" destOrd="0" parTransId="{4B86BA50-8C46-4113-8C94-20DB86ACFD9B}" sibTransId="{2864D731-FA00-463D-8DD2-D860462D1332}"/>
    <dgm:cxn modelId="{73AE1CCE-55E7-4234-BA66-0FDD56B266E0}" srcId="{45AA36D4-27E3-43D5-81A2-2B3765F54F74}" destId="{7B938FE1-DCCA-4FB6-9175-ADE5CC30BBC6}" srcOrd="4" destOrd="0" parTransId="{527C4A51-56D6-4590-8E08-725AE50EDC6A}" sibTransId="{C8F38D3A-56CE-45AF-BC6F-AF2FE226274E}"/>
    <dgm:cxn modelId="{BF76C6E6-47E8-463E-A438-E0B577923F1C}" srcId="{45AA36D4-27E3-43D5-81A2-2B3765F54F74}" destId="{B34A2687-5C42-4B58-9513-E47D6A76D90E}" srcOrd="3" destOrd="0" parTransId="{521BC6DA-8033-4875-9D17-BE5EF3EC09BB}" sibTransId="{9DCE347E-76E2-47E1-A09C-91756AE7384E}"/>
    <dgm:cxn modelId="{6A46578D-F0E0-487B-AD59-3B5B4783FD59}" type="presOf" srcId="{B7064993-19CE-427F-8CDA-8B338919C134}" destId="{E56FF895-8051-4669-B054-F860FCDA63A1}" srcOrd="0" destOrd="0" presId="urn:microsoft.com/office/officeart/2005/8/layout/hierarchy3"/>
    <dgm:cxn modelId="{E147499E-D894-45F9-BBD1-32910826B385}" type="presOf" srcId="{B329EE12-1008-4B55-861A-2F404D059F0C}" destId="{4D7780FA-5975-4B6B-B423-B6811E529808}" srcOrd="1" destOrd="0" presId="urn:microsoft.com/office/officeart/2005/8/layout/hierarchy3"/>
    <dgm:cxn modelId="{177E4F5E-ECF8-4E14-9695-868320D83875}" type="presOf" srcId="{F5378951-E608-4C60-940F-4F7FCC030752}" destId="{5D59FA2B-B059-4004-81B9-6A8A608B995A}" srcOrd="1" destOrd="0" presId="urn:microsoft.com/office/officeart/2005/8/layout/hierarchy3"/>
    <dgm:cxn modelId="{D24B0C5E-D079-4187-B664-0FD06386DC24}" type="presOf" srcId="{B7064993-19CE-427F-8CDA-8B338919C134}" destId="{4996D231-5C73-455B-AA97-9B45D01B28EF}" srcOrd="1" destOrd="0" presId="urn:microsoft.com/office/officeart/2005/8/layout/hierarchy3"/>
    <dgm:cxn modelId="{1A09A2B8-812D-47BE-BF10-33A91EE2EBAD}" srcId="{45AA36D4-27E3-43D5-81A2-2B3765F54F74}" destId="{DC943D54-3944-49EF-9E73-A44CF902A34B}" srcOrd="0" destOrd="0" parTransId="{55ECCB07-2D3C-4429-9DC1-815BD4303A07}" sibTransId="{0A99B87C-B6F0-43B4-8429-A5816F07CBFA}"/>
    <dgm:cxn modelId="{3499DF1F-F7B7-44A0-8F70-9CAFC47E7C43}" type="presOf" srcId="{7B938FE1-DCCA-4FB6-9175-ADE5CC30BBC6}" destId="{0FE0AF8E-CFBB-4F74-BCAB-800E8818E87B}" srcOrd="1" destOrd="0" presId="urn:microsoft.com/office/officeart/2005/8/layout/hierarchy3"/>
    <dgm:cxn modelId="{FBA5884E-8AB2-4840-AE2B-1E494D372535}" srcId="{45AA36D4-27E3-43D5-81A2-2B3765F54F74}" destId="{F5378951-E608-4C60-940F-4F7FCC030752}" srcOrd="2" destOrd="0" parTransId="{FE0C165D-B76E-4845-9A30-028E964C38A5}" sibTransId="{D33ED3AF-E98C-4412-8776-4555AB3382B5}"/>
    <dgm:cxn modelId="{ECB91EC3-52AC-4AED-A99A-83F26906EEC8}" type="presOf" srcId="{AEAD75BE-2DEB-453D-88F6-EB43A9FB5AF5}" destId="{4F2DDE8F-1B4C-441B-9ED0-A1BADBEC7533}" srcOrd="1" destOrd="0" presId="urn:microsoft.com/office/officeart/2005/8/layout/hierarchy3"/>
    <dgm:cxn modelId="{4364B549-85A0-433D-8147-9B3311974A76}" type="presOf" srcId="{DC943D54-3944-49EF-9E73-A44CF902A34B}" destId="{36ACFA3B-5A15-41C0-AFF6-61ACB672D4B5}" srcOrd="1" destOrd="0" presId="urn:microsoft.com/office/officeart/2005/8/layout/hierarchy3"/>
    <dgm:cxn modelId="{3403B5F1-10D3-4A5F-AB79-60D00E598048}" type="presOf" srcId="{AEAD75BE-2DEB-453D-88F6-EB43A9FB5AF5}" destId="{D9881763-86F5-46C1-9659-A7DD31939FE8}" srcOrd="0" destOrd="0" presId="urn:microsoft.com/office/officeart/2005/8/layout/hierarchy3"/>
    <dgm:cxn modelId="{3C40A61A-0CDF-4857-82A3-AB03A343824B}" type="presOf" srcId="{7B938FE1-DCCA-4FB6-9175-ADE5CC30BBC6}" destId="{A9F253CA-BC93-41E1-963C-3BD65600F66E}" srcOrd="0" destOrd="0" presId="urn:microsoft.com/office/officeart/2005/8/layout/hierarchy3"/>
    <dgm:cxn modelId="{6236A5B2-2C4F-4BC8-877B-D58584935826}" type="presOf" srcId="{B34A2687-5C42-4B58-9513-E47D6A76D90E}" destId="{B3F8BB52-E19D-4921-8635-08568A6A9061}" srcOrd="0" destOrd="0" presId="urn:microsoft.com/office/officeart/2005/8/layout/hierarchy3"/>
    <dgm:cxn modelId="{274B123D-CA6F-459C-BE43-5BA3FA9BA66F}" type="presOf" srcId="{F5378951-E608-4C60-940F-4F7FCC030752}" destId="{23867690-243E-455D-B4B1-9D5F1AD7D823}" srcOrd="0" destOrd="0" presId="urn:microsoft.com/office/officeart/2005/8/layout/hierarchy3"/>
    <dgm:cxn modelId="{FC44B3C0-A0B5-43D8-B23D-13C1D58F6F77}" type="presOf" srcId="{DC943D54-3944-49EF-9E73-A44CF902A34B}" destId="{1113E7E0-E012-4F19-B4EB-066899DE1142}" srcOrd="0" destOrd="0" presId="urn:microsoft.com/office/officeart/2005/8/layout/hierarchy3"/>
    <dgm:cxn modelId="{DFB18901-1323-4C7F-9E64-B5991A8A8BBE}" type="presParOf" srcId="{4CEAC742-2B4E-475A-95D1-31077A1AF7DE}" destId="{9643D559-1401-4CDA-B271-9B9BB38A0398}" srcOrd="0" destOrd="0" presId="urn:microsoft.com/office/officeart/2005/8/layout/hierarchy3"/>
    <dgm:cxn modelId="{0ED64DFB-C0D2-4891-AA00-12A0DF0B896D}" type="presParOf" srcId="{9643D559-1401-4CDA-B271-9B9BB38A0398}" destId="{B580831F-8C72-4F73-AE10-240E69270296}" srcOrd="0" destOrd="0" presId="urn:microsoft.com/office/officeart/2005/8/layout/hierarchy3"/>
    <dgm:cxn modelId="{77942B6A-4B5E-4F77-8764-994BCB259431}" type="presParOf" srcId="{B580831F-8C72-4F73-AE10-240E69270296}" destId="{1113E7E0-E012-4F19-B4EB-066899DE1142}" srcOrd="0" destOrd="0" presId="urn:microsoft.com/office/officeart/2005/8/layout/hierarchy3"/>
    <dgm:cxn modelId="{AF51FD45-E315-45F3-B192-419EF8D1574F}" type="presParOf" srcId="{B580831F-8C72-4F73-AE10-240E69270296}" destId="{36ACFA3B-5A15-41C0-AFF6-61ACB672D4B5}" srcOrd="1" destOrd="0" presId="urn:microsoft.com/office/officeart/2005/8/layout/hierarchy3"/>
    <dgm:cxn modelId="{A0FB6AA2-68F0-4229-A804-2CBD3428B3E8}" type="presParOf" srcId="{9643D559-1401-4CDA-B271-9B9BB38A0398}" destId="{81D98F5A-91EC-4EB1-A877-0A2CDA8F71C8}" srcOrd="1" destOrd="0" presId="urn:microsoft.com/office/officeart/2005/8/layout/hierarchy3"/>
    <dgm:cxn modelId="{B491C2E9-AE7D-4084-B85D-06A4AA3DFD3B}" type="presParOf" srcId="{4CEAC742-2B4E-475A-95D1-31077A1AF7DE}" destId="{10967FDC-9361-4208-AF19-36DEFC883EFC}" srcOrd="1" destOrd="0" presId="urn:microsoft.com/office/officeart/2005/8/layout/hierarchy3"/>
    <dgm:cxn modelId="{CB8568E2-A991-4E18-AE25-1B3E8073CA4B}" type="presParOf" srcId="{10967FDC-9361-4208-AF19-36DEFC883EFC}" destId="{D9D280D8-D07A-46F9-AD28-6AE50EE41282}" srcOrd="0" destOrd="0" presId="urn:microsoft.com/office/officeart/2005/8/layout/hierarchy3"/>
    <dgm:cxn modelId="{02EF4299-F361-4A5D-8D00-E7FAB6AF541F}" type="presParOf" srcId="{D9D280D8-D07A-46F9-AD28-6AE50EE41282}" destId="{E56FF895-8051-4669-B054-F860FCDA63A1}" srcOrd="0" destOrd="0" presId="urn:microsoft.com/office/officeart/2005/8/layout/hierarchy3"/>
    <dgm:cxn modelId="{72626445-7F8C-445D-B0A4-026E6611A14D}" type="presParOf" srcId="{D9D280D8-D07A-46F9-AD28-6AE50EE41282}" destId="{4996D231-5C73-455B-AA97-9B45D01B28EF}" srcOrd="1" destOrd="0" presId="urn:microsoft.com/office/officeart/2005/8/layout/hierarchy3"/>
    <dgm:cxn modelId="{B0111520-3243-407F-92D6-AADC71B97A82}" type="presParOf" srcId="{10967FDC-9361-4208-AF19-36DEFC883EFC}" destId="{FB8DDE7A-299B-4291-A810-472D7EBB7013}" srcOrd="1" destOrd="0" presId="urn:microsoft.com/office/officeart/2005/8/layout/hierarchy3"/>
    <dgm:cxn modelId="{469C6786-5FD0-433D-9886-E8DDE228B46C}" type="presParOf" srcId="{4CEAC742-2B4E-475A-95D1-31077A1AF7DE}" destId="{77CC449F-2F54-4F02-923B-762E6132F1D7}" srcOrd="2" destOrd="0" presId="urn:microsoft.com/office/officeart/2005/8/layout/hierarchy3"/>
    <dgm:cxn modelId="{6C1282E6-357C-4E52-9C31-A6F04E542FCE}" type="presParOf" srcId="{77CC449F-2F54-4F02-923B-762E6132F1D7}" destId="{17B70D14-3AF4-4E45-B4E6-344794976C84}" srcOrd="0" destOrd="0" presId="urn:microsoft.com/office/officeart/2005/8/layout/hierarchy3"/>
    <dgm:cxn modelId="{2E0B78D0-9CCA-45E2-AF40-BD8DE3A6EA6A}" type="presParOf" srcId="{17B70D14-3AF4-4E45-B4E6-344794976C84}" destId="{23867690-243E-455D-B4B1-9D5F1AD7D823}" srcOrd="0" destOrd="0" presId="urn:microsoft.com/office/officeart/2005/8/layout/hierarchy3"/>
    <dgm:cxn modelId="{CC50E99D-3180-4B52-AD8F-05CEE2FD5218}" type="presParOf" srcId="{17B70D14-3AF4-4E45-B4E6-344794976C84}" destId="{5D59FA2B-B059-4004-81B9-6A8A608B995A}" srcOrd="1" destOrd="0" presId="urn:microsoft.com/office/officeart/2005/8/layout/hierarchy3"/>
    <dgm:cxn modelId="{867A6711-1F0E-43F5-A923-461C9FDB1E82}" type="presParOf" srcId="{77CC449F-2F54-4F02-923B-762E6132F1D7}" destId="{09AF6104-8BA7-4996-84A9-858D63BF9A31}" srcOrd="1" destOrd="0" presId="urn:microsoft.com/office/officeart/2005/8/layout/hierarchy3"/>
    <dgm:cxn modelId="{66B851EC-6DD0-4D88-9C7D-FB4D46FD6F20}" type="presParOf" srcId="{4CEAC742-2B4E-475A-95D1-31077A1AF7DE}" destId="{984CA22A-D054-4E76-9238-226EC1C49A12}" srcOrd="3" destOrd="0" presId="urn:microsoft.com/office/officeart/2005/8/layout/hierarchy3"/>
    <dgm:cxn modelId="{65964AC2-0607-4D63-A86F-B26B031B37D3}" type="presParOf" srcId="{984CA22A-D054-4E76-9238-226EC1C49A12}" destId="{186984D9-1FCE-4C7C-B5EA-513A1AE9AE73}" srcOrd="0" destOrd="0" presId="urn:microsoft.com/office/officeart/2005/8/layout/hierarchy3"/>
    <dgm:cxn modelId="{5D94C677-938C-4D16-90A4-DB80E3ACD02B}" type="presParOf" srcId="{186984D9-1FCE-4C7C-B5EA-513A1AE9AE73}" destId="{B3F8BB52-E19D-4921-8635-08568A6A9061}" srcOrd="0" destOrd="0" presId="urn:microsoft.com/office/officeart/2005/8/layout/hierarchy3"/>
    <dgm:cxn modelId="{3F86CC5E-6922-4846-9677-DBD9243777A4}" type="presParOf" srcId="{186984D9-1FCE-4C7C-B5EA-513A1AE9AE73}" destId="{FF3C796A-3700-43B9-86F9-BA4BFD8AAF14}" srcOrd="1" destOrd="0" presId="urn:microsoft.com/office/officeart/2005/8/layout/hierarchy3"/>
    <dgm:cxn modelId="{408243A3-4711-4789-B439-719988AAA127}" type="presParOf" srcId="{984CA22A-D054-4E76-9238-226EC1C49A12}" destId="{28141E3C-C5B2-4960-B503-879056BCD951}" srcOrd="1" destOrd="0" presId="urn:microsoft.com/office/officeart/2005/8/layout/hierarchy3"/>
    <dgm:cxn modelId="{5BF7A48A-9BCD-426E-B7A8-54C099DB8F0F}" type="presParOf" srcId="{4CEAC742-2B4E-475A-95D1-31077A1AF7DE}" destId="{BA6D3AA8-71BD-43FA-8212-0EDA97E85F72}" srcOrd="4" destOrd="0" presId="urn:microsoft.com/office/officeart/2005/8/layout/hierarchy3"/>
    <dgm:cxn modelId="{1F0BD5D8-F5C0-41A0-B63E-FB6ADC4C86FD}" type="presParOf" srcId="{BA6D3AA8-71BD-43FA-8212-0EDA97E85F72}" destId="{BF4173F5-2EB3-4EFD-8335-F9859FCAEA9D}" srcOrd="0" destOrd="0" presId="urn:microsoft.com/office/officeart/2005/8/layout/hierarchy3"/>
    <dgm:cxn modelId="{EE4CA620-76A2-49AF-9883-AFDE42083D7A}" type="presParOf" srcId="{BF4173F5-2EB3-4EFD-8335-F9859FCAEA9D}" destId="{A9F253CA-BC93-41E1-963C-3BD65600F66E}" srcOrd="0" destOrd="0" presId="urn:microsoft.com/office/officeart/2005/8/layout/hierarchy3"/>
    <dgm:cxn modelId="{C9E0751C-0246-46E0-8021-13BD8F8169CC}" type="presParOf" srcId="{BF4173F5-2EB3-4EFD-8335-F9859FCAEA9D}" destId="{0FE0AF8E-CFBB-4F74-BCAB-800E8818E87B}" srcOrd="1" destOrd="0" presId="urn:microsoft.com/office/officeart/2005/8/layout/hierarchy3"/>
    <dgm:cxn modelId="{69592649-EB84-445B-9DB6-72FC242FDBA6}" type="presParOf" srcId="{BA6D3AA8-71BD-43FA-8212-0EDA97E85F72}" destId="{A25F0ABB-12CB-4112-86D9-50EE7B8B2DB0}" srcOrd="1" destOrd="0" presId="urn:microsoft.com/office/officeart/2005/8/layout/hierarchy3"/>
    <dgm:cxn modelId="{503DF41A-0C6A-4913-B5C6-557CE8ABD6F7}" type="presParOf" srcId="{4CEAC742-2B4E-475A-95D1-31077A1AF7DE}" destId="{AAC2F5AA-3966-4316-93D7-0FE63CE589BD}" srcOrd="5" destOrd="0" presId="urn:microsoft.com/office/officeart/2005/8/layout/hierarchy3"/>
    <dgm:cxn modelId="{59D1A6FC-8A75-4D02-B431-252B2919EA7C}" type="presParOf" srcId="{AAC2F5AA-3966-4316-93D7-0FE63CE589BD}" destId="{F009C854-94AE-4C5E-86CF-3F14121AF7DC}" srcOrd="0" destOrd="0" presId="urn:microsoft.com/office/officeart/2005/8/layout/hierarchy3"/>
    <dgm:cxn modelId="{6E296D24-CBD1-4C31-8A48-044529AED6E3}" type="presParOf" srcId="{F009C854-94AE-4C5E-86CF-3F14121AF7DC}" destId="{D9881763-86F5-46C1-9659-A7DD31939FE8}" srcOrd="0" destOrd="0" presId="urn:microsoft.com/office/officeart/2005/8/layout/hierarchy3"/>
    <dgm:cxn modelId="{9E5B29B1-E852-4186-8026-377565935BAB}" type="presParOf" srcId="{F009C854-94AE-4C5E-86CF-3F14121AF7DC}" destId="{4F2DDE8F-1B4C-441B-9ED0-A1BADBEC7533}" srcOrd="1" destOrd="0" presId="urn:microsoft.com/office/officeart/2005/8/layout/hierarchy3"/>
    <dgm:cxn modelId="{DAB2CBE0-4598-4D64-9291-79B09F53E80B}" type="presParOf" srcId="{AAC2F5AA-3966-4316-93D7-0FE63CE589BD}" destId="{51DFE0F7-AE53-4A5A-8DBA-6A555A9B449E}" srcOrd="1" destOrd="0" presId="urn:microsoft.com/office/officeart/2005/8/layout/hierarchy3"/>
    <dgm:cxn modelId="{CC4BFD0D-8A9A-4654-AC9C-66D5D9E54B9B}" type="presParOf" srcId="{4CEAC742-2B4E-475A-95D1-31077A1AF7DE}" destId="{59DB0C26-C3EE-4F1E-925C-747B6C04128B}" srcOrd="6" destOrd="0" presId="urn:microsoft.com/office/officeart/2005/8/layout/hierarchy3"/>
    <dgm:cxn modelId="{F591DAAF-C8E2-4F33-9F38-8A48680C849B}" type="presParOf" srcId="{59DB0C26-C3EE-4F1E-925C-747B6C04128B}" destId="{316F2F1E-FD2D-4A8D-B1DA-2FF0F1A463F2}" srcOrd="0" destOrd="0" presId="urn:microsoft.com/office/officeart/2005/8/layout/hierarchy3"/>
    <dgm:cxn modelId="{5006629B-9624-49F1-8987-A45301B8AEE2}" type="presParOf" srcId="{316F2F1E-FD2D-4A8D-B1DA-2FF0F1A463F2}" destId="{0FAA33F4-C9D8-4AEC-AA9B-F62CF82816EC}" srcOrd="0" destOrd="0" presId="urn:microsoft.com/office/officeart/2005/8/layout/hierarchy3"/>
    <dgm:cxn modelId="{93BA0CC5-67D5-4789-A25D-D840036EBCD2}" type="presParOf" srcId="{316F2F1E-FD2D-4A8D-B1DA-2FF0F1A463F2}" destId="{4D7780FA-5975-4B6B-B423-B6811E529808}" srcOrd="1" destOrd="0" presId="urn:microsoft.com/office/officeart/2005/8/layout/hierarchy3"/>
    <dgm:cxn modelId="{71825FD0-6A67-43C0-B295-B05C0403FA8F}" type="presParOf" srcId="{59DB0C26-C3EE-4F1E-925C-747B6C04128B}" destId="{FA7AFB32-7B61-42B1-B48E-8015FD287F9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AA36D4-27E3-43D5-81A2-2B3765F54F74}" type="doc">
      <dgm:prSet loTypeId="urn:microsoft.com/office/officeart/2005/8/layout/hierarchy3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DC943D54-3944-49EF-9E73-A44CF902A34B}">
      <dgm:prSet phldrT="[Текст]" custT="1"/>
      <dgm:spPr/>
      <dgm:t>
        <a:bodyPr/>
        <a:lstStyle/>
        <a:p>
          <a:r>
            <a:rPr lang="uk-UA" sz="1600" b="1" dirty="0" smtClean="0"/>
            <a:t>подолання минулого і </a:t>
          </a:r>
          <a:r>
            <a:rPr lang="uk-UA" sz="1500" b="1" dirty="0" smtClean="0"/>
            <a:t>передбачення</a:t>
          </a:r>
          <a:r>
            <a:rPr lang="uk-UA" sz="1600" b="1" dirty="0" smtClean="0"/>
            <a:t> майбутнього</a:t>
          </a:r>
          <a:endParaRPr lang="ru-RU" sz="1600" b="1" dirty="0"/>
        </a:p>
      </dgm:t>
    </dgm:pt>
    <dgm:pt modelId="{55ECCB07-2D3C-4429-9DC1-815BD4303A07}" type="parTrans" cxnId="{1A09A2B8-812D-47BE-BF10-33A91EE2EBAD}">
      <dgm:prSet/>
      <dgm:spPr/>
      <dgm:t>
        <a:bodyPr/>
        <a:lstStyle/>
        <a:p>
          <a:endParaRPr lang="ru-RU"/>
        </a:p>
      </dgm:t>
    </dgm:pt>
    <dgm:pt modelId="{0A99B87C-B6F0-43B4-8429-A5816F07CBFA}" type="sibTrans" cxnId="{1A09A2B8-812D-47BE-BF10-33A91EE2EBAD}">
      <dgm:prSet/>
      <dgm:spPr/>
      <dgm:t>
        <a:bodyPr/>
        <a:lstStyle/>
        <a:p>
          <a:endParaRPr lang="ru-RU"/>
        </a:p>
      </dgm:t>
    </dgm:pt>
    <dgm:pt modelId="{B7064993-19CE-427F-8CDA-8B338919C134}">
      <dgm:prSet phldrT="[Текст]" custT="1"/>
      <dgm:spPr/>
      <dgm:t>
        <a:bodyPr/>
        <a:lstStyle/>
        <a:p>
          <a:r>
            <a:rPr lang="ru-RU" sz="1600" b="1" dirty="0" err="1" smtClean="0"/>
            <a:t>свідомість</a:t>
          </a:r>
          <a:r>
            <a:rPr lang="uk-UA" sz="1600" b="1" dirty="0" smtClean="0"/>
            <a:t>, що розмірковує</a:t>
          </a:r>
        </a:p>
      </dgm:t>
    </dgm:pt>
    <dgm:pt modelId="{59AFA9D4-0517-4DAA-9AC8-4E9C71664A78}" type="parTrans" cxnId="{AF047622-E7B7-4866-83F0-135A60227E68}">
      <dgm:prSet/>
      <dgm:spPr/>
      <dgm:t>
        <a:bodyPr/>
        <a:lstStyle/>
        <a:p>
          <a:endParaRPr lang="ru-RU"/>
        </a:p>
      </dgm:t>
    </dgm:pt>
    <dgm:pt modelId="{41B10633-CEEE-4FA2-8FD2-305437386DFA}" type="sibTrans" cxnId="{AF047622-E7B7-4866-83F0-135A60227E68}">
      <dgm:prSet/>
      <dgm:spPr/>
      <dgm:t>
        <a:bodyPr/>
        <a:lstStyle/>
        <a:p>
          <a:endParaRPr lang="ru-RU"/>
        </a:p>
      </dgm:t>
    </dgm:pt>
    <dgm:pt modelId="{F5378951-E608-4C60-940F-4F7FCC030752}">
      <dgm:prSet phldrT="[Текст]" custT="1"/>
      <dgm:spPr/>
      <dgm:t>
        <a:bodyPr/>
        <a:lstStyle/>
        <a:p>
          <a:r>
            <a:rPr lang="uk-UA" sz="1600" b="1" dirty="0" smtClean="0"/>
            <a:t>відхилення від зразку</a:t>
          </a:r>
        </a:p>
      </dgm:t>
    </dgm:pt>
    <dgm:pt modelId="{FE0C165D-B76E-4845-9A30-028E964C38A5}" type="parTrans" cxnId="{FBA5884E-8AB2-4840-AE2B-1E494D372535}">
      <dgm:prSet/>
      <dgm:spPr/>
      <dgm:t>
        <a:bodyPr/>
        <a:lstStyle/>
        <a:p>
          <a:endParaRPr lang="ru-RU"/>
        </a:p>
      </dgm:t>
    </dgm:pt>
    <dgm:pt modelId="{D33ED3AF-E98C-4412-8776-4555AB3382B5}" type="sibTrans" cxnId="{FBA5884E-8AB2-4840-AE2B-1E494D372535}">
      <dgm:prSet/>
      <dgm:spPr/>
      <dgm:t>
        <a:bodyPr/>
        <a:lstStyle/>
        <a:p>
          <a:endParaRPr lang="ru-RU"/>
        </a:p>
      </dgm:t>
    </dgm:pt>
    <dgm:pt modelId="{B34A2687-5C42-4B58-9513-E47D6A76D90E}">
      <dgm:prSet custT="1"/>
      <dgm:spPr/>
      <dgm:t>
        <a:bodyPr/>
        <a:lstStyle/>
        <a:p>
          <a:r>
            <a:rPr lang="uk-UA" sz="1600" b="1" dirty="0" smtClean="0"/>
            <a:t>нове в старому</a:t>
          </a:r>
          <a:endParaRPr lang="ru-RU" sz="1600" b="1" dirty="0"/>
        </a:p>
      </dgm:t>
    </dgm:pt>
    <dgm:pt modelId="{521BC6DA-8033-4875-9D17-BE5EF3EC09BB}" type="parTrans" cxnId="{BF76C6E6-47E8-463E-A438-E0B577923F1C}">
      <dgm:prSet/>
      <dgm:spPr/>
      <dgm:t>
        <a:bodyPr/>
        <a:lstStyle/>
        <a:p>
          <a:endParaRPr lang="ru-RU"/>
        </a:p>
      </dgm:t>
    </dgm:pt>
    <dgm:pt modelId="{9DCE347E-76E2-47E1-A09C-91756AE7384E}" type="sibTrans" cxnId="{BF76C6E6-47E8-463E-A438-E0B577923F1C}">
      <dgm:prSet/>
      <dgm:spPr/>
      <dgm:t>
        <a:bodyPr/>
        <a:lstStyle/>
        <a:p>
          <a:endParaRPr lang="ru-RU"/>
        </a:p>
      </dgm:t>
    </dgm:pt>
    <dgm:pt modelId="{7B938FE1-DCCA-4FB6-9175-ADE5CC30BBC6}">
      <dgm:prSet custT="1"/>
      <dgm:spPr/>
      <dgm:t>
        <a:bodyPr/>
        <a:lstStyle/>
        <a:p>
          <a:r>
            <a:rPr lang="uk-UA" sz="1600" b="1" dirty="0" smtClean="0"/>
            <a:t>рух по колу</a:t>
          </a:r>
          <a:endParaRPr lang="ru-RU" sz="1600" b="1" dirty="0"/>
        </a:p>
      </dgm:t>
    </dgm:pt>
    <dgm:pt modelId="{527C4A51-56D6-4590-8E08-725AE50EDC6A}" type="parTrans" cxnId="{73AE1CCE-55E7-4234-BA66-0FDD56B266E0}">
      <dgm:prSet/>
      <dgm:spPr/>
      <dgm:t>
        <a:bodyPr/>
        <a:lstStyle/>
        <a:p>
          <a:endParaRPr lang="ru-RU"/>
        </a:p>
      </dgm:t>
    </dgm:pt>
    <dgm:pt modelId="{C8F38D3A-56CE-45AF-BC6F-AF2FE226274E}" type="sibTrans" cxnId="{73AE1CCE-55E7-4234-BA66-0FDD56B266E0}">
      <dgm:prSet/>
      <dgm:spPr/>
      <dgm:t>
        <a:bodyPr/>
        <a:lstStyle/>
        <a:p>
          <a:endParaRPr lang="ru-RU"/>
        </a:p>
      </dgm:t>
    </dgm:pt>
    <dgm:pt modelId="{AEAD75BE-2DEB-453D-88F6-EB43A9FB5AF5}">
      <dgm:prSet custT="1"/>
      <dgm:spPr/>
      <dgm:t>
        <a:bodyPr/>
        <a:lstStyle/>
        <a:p>
          <a:r>
            <a:rPr lang="uk-UA" sz="1600" b="1" dirty="0" smtClean="0"/>
            <a:t>«сліди» на поверхні свідомості</a:t>
          </a:r>
          <a:endParaRPr lang="ru-RU" sz="1600" b="1" dirty="0"/>
        </a:p>
      </dgm:t>
    </dgm:pt>
    <dgm:pt modelId="{4B86BA50-8C46-4113-8C94-20DB86ACFD9B}" type="parTrans" cxnId="{606BC587-15FB-45B8-838F-8CAA44D16FA0}">
      <dgm:prSet/>
      <dgm:spPr/>
      <dgm:t>
        <a:bodyPr/>
        <a:lstStyle/>
        <a:p>
          <a:endParaRPr lang="ru-RU"/>
        </a:p>
      </dgm:t>
    </dgm:pt>
    <dgm:pt modelId="{2864D731-FA00-463D-8DD2-D860462D1332}" type="sibTrans" cxnId="{606BC587-15FB-45B8-838F-8CAA44D16FA0}">
      <dgm:prSet/>
      <dgm:spPr/>
      <dgm:t>
        <a:bodyPr/>
        <a:lstStyle/>
        <a:p>
          <a:endParaRPr lang="ru-RU"/>
        </a:p>
      </dgm:t>
    </dgm:pt>
    <dgm:pt modelId="{B329EE12-1008-4B55-861A-2F404D059F0C}">
      <dgm:prSet custT="1"/>
      <dgm:spPr/>
      <dgm:t>
        <a:bodyPr/>
        <a:lstStyle/>
        <a:p>
          <a:r>
            <a:rPr lang="uk-UA" sz="1600" b="1" dirty="0" smtClean="0"/>
            <a:t>компонент творчого мислення</a:t>
          </a:r>
          <a:endParaRPr lang="ru-RU" sz="1600" b="1" dirty="0"/>
        </a:p>
      </dgm:t>
    </dgm:pt>
    <dgm:pt modelId="{77489DEC-21BC-4A55-842D-72333ED515F6}" type="parTrans" cxnId="{E408CC87-9A77-479D-9837-2D5A4C76165E}">
      <dgm:prSet/>
      <dgm:spPr/>
      <dgm:t>
        <a:bodyPr/>
        <a:lstStyle/>
        <a:p>
          <a:endParaRPr lang="ru-RU"/>
        </a:p>
      </dgm:t>
    </dgm:pt>
    <dgm:pt modelId="{5ABFF622-3A41-4F28-8975-AC0018DFFB74}" type="sibTrans" cxnId="{E408CC87-9A77-479D-9837-2D5A4C76165E}">
      <dgm:prSet/>
      <dgm:spPr/>
      <dgm:t>
        <a:bodyPr/>
        <a:lstStyle/>
        <a:p>
          <a:endParaRPr lang="ru-RU"/>
        </a:p>
      </dgm:t>
    </dgm:pt>
    <dgm:pt modelId="{4CEAC742-2B4E-475A-95D1-31077A1AF7DE}" type="pres">
      <dgm:prSet presAssocID="{45AA36D4-27E3-43D5-81A2-2B3765F54F7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43D559-1401-4CDA-B271-9B9BB38A0398}" type="pres">
      <dgm:prSet presAssocID="{DC943D54-3944-49EF-9E73-A44CF902A34B}" presName="root" presStyleCnt="0"/>
      <dgm:spPr/>
    </dgm:pt>
    <dgm:pt modelId="{B580831F-8C72-4F73-AE10-240E69270296}" type="pres">
      <dgm:prSet presAssocID="{DC943D54-3944-49EF-9E73-A44CF902A34B}" presName="rootComposite" presStyleCnt="0"/>
      <dgm:spPr/>
    </dgm:pt>
    <dgm:pt modelId="{1113E7E0-E012-4F19-B4EB-066899DE1142}" type="pres">
      <dgm:prSet presAssocID="{DC943D54-3944-49EF-9E73-A44CF902A34B}" presName="rootText" presStyleLbl="node1" presStyleIdx="0" presStyleCnt="7" custScaleY="243381"/>
      <dgm:spPr/>
      <dgm:t>
        <a:bodyPr/>
        <a:lstStyle/>
        <a:p>
          <a:endParaRPr lang="ru-RU"/>
        </a:p>
      </dgm:t>
    </dgm:pt>
    <dgm:pt modelId="{36ACFA3B-5A15-41C0-AFF6-61ACB672D4B5}" type="pres">
      <dgm:prSet presAssocID="{DC943D54-3944-49EF-9E73-A44CF902A34B}" presName="rootConnector" presStyleLbl="node1" presStyleIdx="0" presStyleCnt="7"/>
      <dgm:spPr/>
      <dgm:t>
        <a:bodyPr/>
        <a:lstStyle/>
        <a:p>
          <a:endParaRPr lang="ru-RU"/>
        </a:p>
      </dgm:t>
    </dgm:pt>
    <dgm:pt modelId="{81D98F5A-91EC-4EB1-A877-0A2CDA8F71C8}" type="pres">
      <dgm:prSet presAssocID="{DC943D54-3944-49EF-9E73-A44CF902A34B}" presName="childShape" presStyleCnt="0"/>
      <dgm:spPr/>
    </dgm:pt>
    <dgm:pt modelId="{10967FDC-9361-4208-AF19-36DEFC883EFC}" type="pres">
      <dgm:prSet presAssocID="{B7064993-19CE-427F-8CDA-8B338919C134}" presName="root" presStyleCnt="0"/>
      <dgm:spPr/>
    </dgm:pt>
    <dgm:pt modelId="{D9D280D8-D07A-46F9-AD28-6AE50EE41282}" type="pres">
      <dgm:prSet presAssocID="{B7064993-19CE-427F-8CDA-8B338919C134}" presName="rootComposite" presStyleCnt="0"/>
      <dgm:spPr/>
    </dgm:pt>
    <dgm:pt modelId="{E56FF895-8051-4669-B054-F860FCDA63A1}" type="pres">
      <dgm:prSet presAssocID="{B7064993-19CE-427F-8CDA-8B338919C134}" presName="rootText" presStyleLbl="node1" presStyleIdx="1" presStyleCnt="7" custScaleY="238745"/>
      <dgm:spPr/>
      <dgm:t>
        <a:bodyPr/>
        <a:lstStyle/>
        <a:p>
          <a:endParaRPr lang="ru-RU"/>
        </a:p>
      </dgm:t>
    </dgm:pt>
    <dgm:pt modelId="{4996D231-5C73-455B-AA97-9B45D01B28EF}" type="pres">
      <dgm:prSet presAssocID="{B7064993-19CE-427F-8CDA-8B338919C134}" presName="rootConnector" presStyleLbl="node1" presStyleIdx="1" presStyleCnt="7"/>
      <dgm:spPr/>
      <dgm:t>
        <a:bodyPr/>
        <a:lstStyle/>
        <a:p>
          <a:endParaRPr lang="ru-RU"/>
        </a:p>
      </dgm:t>
    </dgm:pt>
    <dgm:pt modelId="{FB8DDE7A-299B-4291-A810-472D7EBB7013}" type="pres">
      <dgm:prSet presAssocID="{B7064993-19CE-427F-8CDA-8B338919C134}" presName="childShape" presStyleCnt="0"/>
      <dgm:spPr/>
    </dgm:pt>
    <dgm:pt modelId="{77CC449F-2F54-4F02-923B-762E6132F1D7}" type="pres">
      <dgm:prSet presAssocID="{F5378951-E608-4C60-940F-4F7FCC030752}" presName="root" presStyleCnt="0"/>
      <dgm:spPr/>
    </dgm:pt>
    <dgm:pt modelId="{17B70D14-3AF4-4E45-B4E6-344794976C84}" type="pres">
      <dgm:prSet presAssocID="{F5378951-E608-4C60-940F-4F7FCC030752}" presName="rootComposite" presStyleCnt="0"/>
      <dgm:spPr/>
    </dgm:pt>
    <dgm:pt modelId="{23867690-243E-455D-B4B1-9D5F1AD7D823}" type="pres">
      <dgm:prSet presAssocID="{F5378951-E608-4C60-940F-4F7FCC030752}" presName="rootText" presStyleLbl="node1" presStyleIdx="2" presStyleCnt="7" custScaleY="238745"/>
      <dgm:spPr/>
      <dgm:t>
        <a:bodyPr/>
        <a:lstStyle/>
        <a:p>
          <a:endParaRPr lang="ru-RU"/>
        </a:p>
      </dgm:t>
    </dgm:pt>
    <dgm:pt modelId="{5D59FA2B-B059-4004-81B9-6A8A608B995A}" type="pres">
      <dgm:prSet presAssocID="{F5378951-E608-4C60-940F-4F7FCC030752}" presName="rootConnector" presStyleLbl="node1" presStyleIdx="2" presStyleCnt="7"/>
      <dgm:spPr/>
      <dgm:t>
        <a:bodyPr/>
        <a:lstStyle/>
        <a:p>
          <a:endParaRPr lang="ru-RU"/>
        </a:p>
      </dgm:t>
    </dgm:pt>
    <dgm:pt modelId="{09AF6104-8BA7-4996-84A9-858D63BF9A31}" type="pres">
      <dgm:prSet presAssocID="{F5378951-E608-4C60-940F-4F7FCC030752}" presName="childShape" presStyleCnt="0"/>
      <dgm:spPr/>
    </dgm:pt>
    <dgm:pt modelId="{984CA22A-D054-4E76-9238-226EC1C49A12}" type="pres">
      <dgm:prSet presAssocID="{B34A2687-5C42-4B58-9513-E47D6A76D90E}" presName="root" presStyleCnt="0"/>
      <dgm:spPr/>
    </dgm:pt>
    <dgm:pt modelId="{186984D9-1FCE-4C7C-B5EA-513A1AE9AE73}" type="pres">
      <dgm:prSet presAssocID="{B34A2687-5C42-4B58-9513-E47D6A76D90E}" presName="rootComposite" presStyleCnt="0"/>
      <dgm:spPr/>
    </dgm:pt>
    <dgm:pt modelId="{B3F8BB52-E19D-4921-8635-08568A6A9061}" type="pres">
      <dgm:prSet presAssocID="{B34A2687-5C42-4B58-9513-E47D6A76D90E}" presName="rootText" presStyleLbl="node1" presStyleIdx="3" presStyleCnt="7" custScaleY="243381"/>
      <dgm:spPr/>
      <dgm:t>
        <a:bodyPr/>
        <a:lstStyle/>
        <a:p>
          <a:endParaRPr lang="ru-RU"/>
        </a:p>
      </dgm:t>
    </dgm:pt>
    <dgm:pt modelId="{FF3C796A-3700-43B9-86F9-BA4BFD8AAF14}" type="pres">
      <dgm:prSet presAssocID="{B34A2687-5C42-4B58-9513-E47D6A76D90E}" presName="rootConnector" presStyleLbl="node1" presStyleIdx="3" presStyleCnt="7"/>
      <dgm:spPr/>
      <dgm:t>
        <a:bodyPr/>
        <a:lstStyle/>
        <a:p>
          <a:endParaRPr lang="ru-RU"/>
        </a:p>
      </dgm:t>
    </dgm:pt>
    <dgm:pt modelId="{28141E3C-C5B2-4960-B503-879056BCD951}" type="pres">
      <dgm:prSet presAssocID="{B34A2687-5C42-4B58-9513-E47D6A76D90E}" presName="childShape" presStyleCnt="0"/>
      <dgm:spPr/>
    </dgm:pt>
    <dgm:pt modelId="{BA6D3AA8-71BD-43FA-8212-0EDA97E85F72}" type="pres">
      <dgm:prSet presAssocID="{7B938FE1-DCCA-4FB6-9175-ADE5CC30BBC6}" presName="root" presStyleCnt="0"/>
      <dgm:spPr/>
    </dgm:pt>
    <dgm:pt modelId="{BF4173F5-2EB3-4EFD-8335-F9859FCAEA9D}" type="pres">
      <dgm:prSet presAssocID="{7B938FE1-DCCA-4FB6-9175-ADE5CC30BBC6}" presName="rootComposite" presStyleCnt="0"/>
      <dgm:spPr/>
    </dgm:pt>
    <dgm:pt modelId="{A9F253CA-BC93-41E1-963C-3BD65600F66E}" type="pres">
      <dgm:prSet presAssocID="{7B938FE1-DCCA-4FB6-9175-ADE5CC30BBC6}" presName="rootText" presStyleLbl="node1" presStyleIdx="4" presStyleCnt="7" custScaleY="243381"/>
      <dgm:spPr/>
      <dgm:t>
        <a:bodyPr/>
        <a:lstStyle/>
        <a:p>
          <a:endParaRPr lang="ru-RU"/>
        </a:p>
      </dgm:t>
    </dgm:pt>
    <dgm:pt modelId="{0FE0AF8E-CFBB-4F74-BCAB-800E8818E87B}" type="pres">
      <dgm:prSet presAssocID="{7B938FE1-DCCA-4FB6-9175-ADE5CC30BBC6}" presName="rootConnector" presStyleLbl="node1" presStyleIdx="4" presStyleCnt="7"/>
      <dgm:spPr/>
      <dgm:t>
        <a:bodyPr/>
        <a:lstStyle/>
        <a:p>
          <a:endParaRPr lang="ru-RU"/>
        </a:p>
      </dgm:t>
    </dgm:pt>
    <dgm:pt modelId="{A25F0ABB-12CB-4112-86D9-50EE7B8B2DB0}" type="pres">
      <dgm:prSet presAssocID="{7B938FE1-DCCA-4FB6-9175-ADE5CC30BBC6}" presName="childShape" presStyleCnt="0"/>
      <dgm:spPr/>
    </dgm:pt>
    <dgm:pt modelId="{AAC2F5AA-3966-4316-93D7-0FE63CE589BD}" type="pres">
      <dgm:prSet presAssocID="{AEAD75BE-2DEB-453D-88F6-EB43A9FB5AF5}" presName="root" presStyleCnt="0"/>
      <dgm:spPr/>
    </dgm:pt>
    <dgm:pt modelId="{F009C854-94AE-4C5E-86CF-3F14121AF7DC}" type="pres">
      <dgm:prSet presAssocID="{AEAD75BE-2DEB-453D-88F6-EB43A9FB5AF5}" presName="rootComposite" presStyleCnt="0"/>
      <dgm:spPr/>
    </dgm:pt>
    <dgm:pt modelId="{D9881763-86F5-46C1-9659-A7DD31939FE8}" type="pres">
      <dgm:prSet presAssocID="{AEAD75BE-2DEB-453D-88F6-EB43A9FB5AF5}" presName="rootText" presStyleLbl="node1" presStyleIdx="5" presStyleCnt="7" custScaleY="248016"/>
      <dgm:spPr/>
      <dgm:t>
        <a:bodyPr/>
        <a:lstStyle/>
        <a:p>
          <a:endParaRPr lang="ru-RU"/>
        </a:p>
      </dgm:t>
    </dgm:pt>
    <dgm:pt modelId="{4F2DDE8F-1B4C-441B-9ED0-A1BADBEC7533}" type="pres">
      <dgm:prSet presAssocID="{AEAD75BE-2DEB-453D-88F6-EB43A9FB5AF5}" presName="rootConnector" presStyleLbl="node1" presStyleIdx="5" presStyleCnt="7"/>
      <dgm:spPr/>
      <dgm:t>
        <a:bodyPr/>
        <a:lstStyle/>
        <a:p>
          <a:endParaRPr lang="ru-RU"/>
        </a:p>
      </dgm:t>
    </dgm:pt>
    <dgm:pt modelId="{51DFE0F7-AE53-4A5A-8DBA-6A555A9B449E}" type="pres">
      <dgm:prSet presAssocID="{AEAD75BE-2DEB-453D-88F6-EB43A9FB5AF5}" presName="childShape" presStyleCnt="0"/>
      <dgm:spPr/>
    </dgm:pt>
    <dgm:pt modelId="{59DB0C26-C3EE-4F1E-925C-747B6C04128B}" type="pres">
      <dgm:prSet presAssocID="{B329EE12-1008-4B55-861A-2F404D059F0C}" presName="root" presStyleCnt="0"/>
      <dgm:spPr/>
    </dgm:pt>
    <dgm:pt modelId="{316F2F1E-FD2D-4A8D-B1DA-2FF0F1A463F2}" type="pres">
      <dgm:prSet presAssocID="{B329EE12-1008-4B55-861A-2F404D059F0C}" presName="rootComposite" presStyleCnt="0"/>
      <dgm:spPr/>
    </dgm:pt>
    <dgm:pt modelId="{0FAA33F4-C9D8-4AEC-AA9B-F62CF82816EC}" type="pres">
      <dgm:prSet presAssocID="{B329EE12-1008-4B55-861A-2F404D059F0C}" presName="rootText" presStyleLbl="node1" presStyleIdx="6" presStyleCnt="7" custScaleY="248345"/>
      <dgm:spPr/>
      <dgm:t>
        <a:bodyPr/>
        <a:lstStyle/>
        <a:p>
          <a:endParaRPr lang="ru-RU"/>
        </a:p>
      </dgm:t>
    </dgm:pt>
    <dgm:pt modelId="{4D7780FA-5975-4B6B-B423-B6811E529808}" type="pres">
      <dgm:prSet presAssocID="{B329EE12-1008-4B55-861A-2F404D059F0C}" presName="rootConnector" presStyleLbl="node1" presStyleIdx="6" presStyleCnt="7"/>
      <dgm:spPr/>
      <dgm:t>
        <a:bodyPr/>
        <a:lstStyle/>
        <a:p>
          <a:endParaRPr lang="ru-RU"/>
        </a:p>
      </dgm:t>
    </dgm:pt>
    <dgm:pt modelId="{FA7AFB32-7B61-42B1-B48E-8015FD287F9D}" type="pres">
      <dgm:prSet presAssocID="{B329EE12-1008-4B55-861A-2F404D059F0C}" presName="childShape" presStyleCnt="0"/>
      <dgm:spPr/>
    </dgm:pt>
  </dgm:ptLst>
  <dgm:cxnLst>
    <dgm:cxn modelId="{606BC587-15FB-45B8-838F-8CAA44D16FA0}" srcId="{45AA36D4-27E3-43D5-81A2-2B3765F54F74}" destId="{AEAD75BE-2DEB-453D-88F6-EB43A9FB5AF5}" srcOrd="5" destOrd="0" parTransId="{4B86BA50-8C46-4113-8C94-20DB86ACFD9B}" sibTransId="{2864D731-FA00-463D-8DD2-D860462D1332}"/>
    <dgm:cxn modelId="{73AE1CCE-55E7-4234-BA66-0FDD56B266E0}" srcId="{45AA36D4-27E3-43D5-81A2-2B3765F54F74}" destId="{7B938FE1-DCCA-4FB6-9175-ADE5CC30BBC6}" srcOrd="4" destOrd="0" parTransId="{527C4A51-56D6-4590-8E08-725AE50EDC6A}" sibTransId="{C8F38D3A-56CE-45AF-BC6F-AF2FE226274E}"/>
    <dgm:cxn modelId="{AF047622-E7B7-4866-83F0-135A60227E68}" srcId="{45AA36D4-27E3-43D5-81A2-2B3765F54F74}" destId="{B7064993-19CE-427F-8CDA-8B338919C134}" srcOrd="1" destOrd="0" parTransId="{59AFA9D4-0517-4DAA-9AC8-4E9C71664A78}" sibTransId="{41B10633-CEEE-4FA2-8FD2-305437386DFA}"/>
    <dgm:cxn modelId="{0F4A2A28-E53E-4BE4-8267-4F9C60824080}" type="presOf" srcId="{B34A2687-5C42-4B58-9513-E47D6A76D90E}" destId="{B3F8BB52-E19D-4921-8635-08568A6A9061}" srcOrd="0" destOrd="0" presId="urn:microsoft.com/office/officeart/2005/8/layout/hierarchy3"/>
    <dgm:cxn modelId="{677AE993-DF9B-4154-895A-4D9A88A9B850}" type="presOf" srcId="{B7064993-19CE-427F-8CDA-8B338919C134}" destId="{4996D231-5C73-455B-AA97-9B45D01B28EF}" srcOrd="1" destOrd="0" presId="urn:microsoft.com/office/officeart/2005/8/layout/hierarchy3"/>
    <dgm:cxn modelId="{03A92F0D-7DF6-493B-BEB4-F9FA3BB73128}" type="presOf" srcId="{7B938FE1-DCCA-4FB6-9175-ADE5CC30BBC6}" destId="{A9F253CA-BC93-41E1-963C-3BD65600F66E}" srcOrd="0" destOrd="0" presId="urn:microsoft.com/office/officeart/2005/8/layout/hierarchy3"/>
    <dgm:cxn modelId="{FBA5884E-8AB2-4840-AE2B-1E494D372535}" srcId="{45AA36D4-27E3-43D5-81A2-2B3765F54F74}" destId="{F5378951-E608-4C60-940F-4F7FCC030752}" srcOrd="2" destOrd="0" parTransId="{FE0C165D-B76E-4845-9A30-028E964C38A5}" sibTransId="{D33ED3AF-E98C-4412-8776-4555AB3382B5}"/>
    <dgm:cxn modelId="{3D8DCC83-661D-4DF9-AC3F-AF24ACAAC949}" type="presOf" srcId="{7B938FE1-DCCA-4FB6-9175-ADE5CC30BBC6}" destId="{0FE0AF8E-CFBB-4F74-BCAB-800E8818E87B}" srcOrd="1" destOrd="0" presId="urn:microsoft.com/office/officeart/2005/8/layout/hierarchy3"/>
    <dgm:cxn modelId="{7911508B-6D26-49B9-BD88-975941B32F7E}" type="presOf" srcId="{F5378951-E608-4C60-940F-4F7FCC030752}" destId="{23867690-243E-455D-B4B1-9D5F1AD7D823}" srcOrd="0" destOrd="0" presId="urn:microsoft.com/office/officeart/2005/8/layout/hierarchy3"/>
    <dgm:cxn modelId="{9BF2ACCA-3B43-45F4-BC74-9B75668FDA3A}" type="presOf" srcId="{B329EE12-1008-4B55-861A-2F404D059F0C}" destId="{4D7780FA-5975-4B6B-B423-B6811E529808}" srcOrd="1" destOrd="0" presId="urn:microsoft.com/office/officeart/2005/8/layout/hierarchy3"/>
    <dgm:cxn modelId="{5B7D8EA8-841D-41D3-8DB1-4EF66B788D40}" type="presOf" srcId="{DC943D54-3944-49EF-9E73-A44CF902A34B}" destId="{36ACFA3B-5A15-41C0-AFF6-61ACB672D4B5}" srcOrd="1" destOrd="0" presId="urn:microsoft.com/office/officeart/2005/8/layout/hierarchy3"/>
    <dgm:cxn modelId="{73D58702-A7C9-42A5-8E5E-DBDF8F956027}" type="presOf" srcId="{AEAD75BE-2DEB-453D-88F6-EB43A9FB5AF5}" destId="{4F2DDE8F-1B4C-441B-9ED0-A1BADBEC7533}" srcOrd="1" destOrd="0" presId="urn:microsoft.com/office/officeart/2005/8/layout/hierarchy3"/>
    <dgm:cxn modelId="{19FF0036-7830-486A-964F-C332F0E1E427}" type="presOf" srcId="{B34A2687-5C42-4B58-9513-E47D6A76D90E}" destId="{FF3C796A-3700-43B9-86F9-BA4BFD8AAF14}" srcOrd="1" destOrd="0" presId="urn:microsoft.com/office/officeart/2005/8/layout/hierarchy3"/>
    <dgm:cxn modelId="{57610703-C7CA-4E00-8F09-7F9166DFF8C2}" type="presOf" srcId="{B329EE12-1008-4B55-861A-2F404D059F0C}" destId="{0FAA33F4-C9D8-4AEC-AA9B-F62CF82816EC}" srcOrd="0" destOrd="0" presId="urn:microsoft.com/office/officeart/2005/8/layout/hierarchy3"/>
    <dgm:cxn modelId="{BA01E0F5-8F81-48FF-AFF8-6D79AE4461B4}" type="presOf" srcId="{DC943D54-3944-49EF-9E73-A44CF902A34B}" destId="{1113E7E0-E012-4F19-B4EB-066899DE1142}" srcOrd="0" destOrd="0" presId="urn:microsoft.com/office/officeart/2005/8/layout/hierarchy3"/>
    <dgm:cxn modelId="{0A269C13-96F6-414C-9423-77F86D9121AA}" type="presOf" srcId="{AEAD75BE-2DEB-453D-88F6-EB43A9FB5AF5}" destId="{D9881763-86F5-46C1-9659-A7DD31939FE8}" srcOrd="0" destOrd="0" presId="urn:microsoft.com/office/officeart/2005/8/layout/hierarchy3"/>
    <dgm:cxn modelId="{1A09A2B8-812D-47BE-BF10-33A91EE2EBAD}" srcId="{45AA36D4-27E3-43D5-81A2-2B3765F54F74}" destId="{DC943D54-3944-49EF-9E73-A44CF902A34B}" srcOrd="0" destOrd="0" parTransId="{55ECCB07-2D3C-4429-9DC1-815BD4303A07}" sibTransId="{0A99B87C-B6F0-43B4-8429-A5816F07CBFA}"/>
    <dgm:cxn modelId="{36D0932F-4DC9-4407-A9EA-5B070A1E1726}" type="presOf" srcId="{B7064993-19CE-427F-8CDA-8B338919C134}" destId="{E56FF895-8051-4669-B054-F860FCDA63A1}" srcOrd="0" destOrd="0" presId="urn:microsoft.com/office/officeart/2005/8/layout/hierarchy3"/>
    <dgm:cxn modelId="{1EF3B4C3-B4F2-45DC-BDE6-10DB86ECF39F}" type="presOf" srcId="{45AA36D4-27E3-43D5-81A2-2B3765F54F74}" destId="{4CEAC742-2B4E-475A-95D1-31077A1AF7DE}" srcOrd="0" destOrd="0" presId="urn:microsoft.com/office/officeart/2005/8/layout/hierarchy3"/>
    <dgm:cxn modelId="{BF76C6E6-47E8-463E-A438-E0B577923F1C}" srcId="{45AA36D4-27E3-43D5-81A2-2B3765F54F74}" destId="{B34A2687-5C42-4B58-9513-E47D6A76D90E}" srcOrd="3" destOrd="0" parTransId="{521BC6DA-8033-4875-9D17-BE5EF3EC09BB}" sibTransId="{9DCE347E-76E2-47E1-A09C-91756AE7384E}"/>
    <dgm:cxn modelId="{21382B78-26FC-4D27-AD09-CA74BE11AF51}" type="presOf" srcId="{F5378951-E608-4C60-940F-4F7FCC030752}" destId="{5D59FA2B-B059-4004-81B9-6A8A608B995A}" srcOrd="1" destOrd="0" presId="urn:microsoft.com/office/officeart/2005/8/layout/hierarchy3"/>
    <dgm:cxn modelId="{E408CC87-9A77-479D-9837-2D5A4C76165E}" srcId="{45AA36D4-27E3-43D5-81A2-2B3765F54F74}" destId="{B329EE12-1008-4B55-861A-2F404D059F0C}" srcOrd="6" destOrd="0" parTransId="{77489DEC-21BC-4A55-842D-72333ED515F6}" sibTransId="{5ABFF622-3A41-4F28-8975-AC0018DFFB74}"/>
    <dgm:cxn modelId="{09516B1C-E5A7-44F1-B053-E637DDE46C77}" type="presParOf" srcId="{4CEAC742-2B4E-475A-95D1-31077A1AF7DE}" destId="{9643D559-1401-4CDA-B271-9B9BB38A0398}" srcOrd="0" destOrd="0" presId="urn:microsoft.com/office/officeart/2005/8/layout/hierarchy3"/>
    <dgm:cxn modelId="{6A4F9850-0F9E-474B-8169-A0755A1E3D3F}" type="presParOf" srcId="{9643D559-1401-4CDA-B271-9B9BB38A0398}" destId="{B580831F-8C72-4F73-AE10-240E69270296}" srcOrd="0" destOrd="0" presId="urn:microsoft.com/office/officeart/2005/8/layout/hierarchy3"/>
    <dgm:cxn modelId="{4FC033BF-CA4F-48F5-BF8F-8222EE4F8F20}" type="presParOf" srcId="{B580831F-8C72-4F73-AE10-240E69270296}" destId="{1113E7E0-E012-4F19-B4EB-066899DE1142}" srcOrd="0" destOrd="0" presId="urn:microsoft.com/office/officeart/2005/8/layout/hierarchy3"/>
    <dgm:cxn modelId="{37437A9A-290E-490D-BDF1-DD8236F4EB83}" type="presParOf" srcId="{B580831F-8C72-4F73-AE10-240E69270296}" destId="{36ACFA3B-5A15-41C0-AFF6-61ACB672D4B5}" srcOrd="1" destOrd="0" presId="urn:microsoft.com/office/officeart/2005/8/layout/hierarchy3"/>
    <dgm:cxn modelId="{E10FBA6F-D944-4506-B619-12DE01FC9431}" type="presParOf" srcId="{9643D559-1401-4CDA-B271-9B9BB38A0398}" destId="{81D98F5A-91EC-4EB1-A877-0A2CDA8F71C8}" srcOrd="1" destOrd="0" presId="urn:microsoft.com/office/officeart/2005/8/layout/hierarchy3"/>
    <dgm:cxn modelId="{38526DB5-2634-46BC-9ACE-3BD5C70E4D5E}" type="presParOf" srcId="{4CEAC742-2B4E-475A-95D1-31077A1AF7DE}" destId="{10967FDC-9361-4208-AF19-36DEFC883EFC}" srcOrd="1" destOrd="0" presId="urn:microsoft.com/office/officeart/2005/8/layout/hierarchy3"/>
    <dgm:cxn modelId="{5F2BA643-CF2D-4A77-9759-FC7793617F8E}" type="presParOf" srcId="{10967FDC-9361-4208-AF19-36DEFC883EFC}" destId="{D9D280D8-D07A-46F9-AD28-6AE50EE41282}" srcOrd="0" destOrd="0" presId="urn:microsoft.com/office/officeart/2005/8/layout/hierarchy3"/>
    <dgm:cxn modelId="{A0029FF7-32B3-4BA5-9B08-AE64692ED268}" type="presParOf" srcId="{D9D280D8-D07A-46F9-AD28-6AE50EE41282}" destId="{E56FF895-8051-4669-B054-F860FCDA63A1}" srcOrd="0" destOrd="0" presId="urn:microsoft.com/office/officeart/2005/8/layout/hierarchy3"/>
    <dgm:cxn modelId="{EB9C045B-F760-4816-B2A0-589664355A4C}" type="presParOf" srcId="{D9D280D8-D07A-46F9-AD28-6AE50EE41282}" destId="{4996D231-5C73-455B-AA97-9B45D01B28EF}" srcOrd="1" destOrd="0" presId="urn:microsoft.com/office/officeart/2005/8/layout/hierarchy3"/>
    <dgm:cxn modelId="{530A1DB1-4D23-40B0-82CC-7ABB2F984687}" type="presParOf" srcId="{10967FDC-9361-4208-AF19-36DEFC883EFC}" destId="{FB8DDE7A-299B-4291-A810-472D7EBB7013}" srcOrd="1" destOrd="0" presId="urn:microsoft.com/office/officeart/2005/8/layout/hierarchy3"/>
    <dgm:cxn modelId="{2EE46979-2229-405F-989C-5F2F83D2F5BD}" type="presParOf" srcId="{4CEAC742-2B4E-475A-95D1-31077A1AF7DE}" destId="{77CC449F-2F54-4F02-923B-762E6132F1D7}" srcOrd="2" destOrd="0" presId="urn:microsoft.com/office/officeart/2005/8/layout/hierarchy3"/>
    <dgm:cxn modelId="{62C0A5F4-552C-448C-977E-A219F9E83E0F}" type="presParOf" srcId="{77CC449F-2F54-4F02-923B-762E6132F1D7}" destId="{17B70D14-3AF4-4E45-B4E6-344794976C84}" srcOrd="0" destOrd="0" presId="urn:microsoft.com/office/officeart/2005/8/layout/hierarchy3"/>
    <dgm:cxn modelId="{D27D0C71-86CC-4B30-B200-E4976BAEB143}" type="presParOf" srcId="{17B70D14-3AF4-4E45-B4E6-344794976C84}" destId="{23867690-243E-455D-B4B1-9D5F1AD7D823}" srcOrd="0" destOrd="0" presId="urn:microsoft.com/office/officeart/2005/8/layout/hierarchy3"/>
    <dgm:cxn modelId="{EA0F4A15-8B4D-46E4-9713-06EBB2066702}" type="presParOf" srcId="{17B70D14-3AF4-4E45-B4E6-344794976C84}" destId="{5D59FA2B-B059-4004-81B9-6A8A608B995A}" srcOrd="1" destOrd="0" presId="urn:microsoft.com/office/officeart/2005/8/layout/hierarchy3"/>
    <dgm:cxn modelId="{AA9CB90E-7828-4CA0-B924-3BC7B39E3D42}" type="presParOf" srcId="{77CC449F-2F54-4F02-923B-762E6132F1D7}" destId="{09AF6104-8BA7-4996-84A9-858D63BF9A31}" srcOrd="1" destOrd="0" presId="urn:microsoft.com/office/officeart/2005/8/layout/hierarchy3"/>
    <dgm:cxn modelId="{2FDA3BB5-7453-4468-A7F1-BA4CD4D2970D}" type="presParOf" srcId="{4CEAC742-2B4E-475A-95D1-31077A1AF7DE}" destId="{984CA22A-D054-4E76-9238-226EC1C49A12}" srcOrd="3" destOrd="0" presId="urn:microsoft.com/office/officeart/2005/8/layout/hierarchy3"/>
    <dgm:cxn modelId="{6363C091-2EC0-4120-AECC-7DB9C023BD66}" type="presParOf" srcId="{984CA22A-D054-4E76-9238-226EC1C49A12}" destId="{186984D9-1FCE-4C7C-B5EA-513A1AE9AE73}" srcOrd="0" destOrd="0" presId="urn:microsoft.com/office/officeart/2005/8/layout/hierarchy3"/>
    <dgm:cxn modelId="{42DC3EC4-58D2-4302-B7D7-4AB2AE8129E6}" type="presParOf" srcId="{186984D9-1FCE-4C7C-B5EA-513A1AE9AE73}" destId="{B3F8BB52-E19D-4921-8635-08568A6A9061}" srcOrd="0" destOrd="0" presId="urn:microsoft.com/office/officeart/2005/8/layout/hierarchy3"/>
    <dgm:cxn modelId="{BA936772-A978-4C49-9B5A-CB1407928192}" type="presParOf" srcId="{186984D9-1FCE-4C7C-B5EA-513A1AE9AE73}" destId="{FF3C796A-3700-43B9-86F9-BA4BFD8AAF14}" srcOrd="1" destOrd="0" presId="urn:microsoft.com/office/officeart/2005/8/layout/hierarchy3"/>
    <dgm:cxn modelId="{8AFA05AF-70DD-4687-A07B-F02D575F8C87}" type="presParOf" srcId="{984CA22A-D054-4E76-9238-226EC1C49A12}" destId="{28141E3C-C5B2-4960-B503-879056BCD951}" srcOrd="1" destOrd="0" presId="urn:microsoft.com/office/officeart/2005/8/layout/hierarchy3"/>
    <dgm:cxn modelId="{8FE8E984-4E92-4828-B224-DE43856A193C}" type="presParOf" srcId="{4CEAC742-2B4E-475A-95D1-31077A1AF7DE}" destId="{BA6D3AA8-71BD-43FA-8212-0EDA97E85F72}" srcOrd="4" destOrd="0" presId="urn:microsoft.com/office/officeart/2005/8/layout/hierarchy3"/>
    <dgm:cxn modelId="{DCB20F02-23B2-4FF3-B5BA-DC80AE4B7FC8}" type="presParOf" srcId="{BA6D3AA8-71BD-43FA-8212-0EDA97E85F72}" destId="{BF4173F5-2EB3-4EFD-8335-F9859FCAEA9D}" srcOrd="0" destOrd="0" presId="urn:microsoft.com/office/officeart/2005/8/layout/hierarchy3"/>
    <dgm:cxn modelId="{65BC6EE6-C358-4F5D-AEBC-F12589F1CB7F}" type="presParOf" srcId="{BF4173F5-2EB3-4EFD-8335-F9859FCAEA9D}" destId="{A9F253CA-BC93-41E1-963C-3BD65600F66E}" srcOrd="0" destOrd="0" presId="urn:microsoft.com/office/officeart/2005/8/layout/hierarchy3"/>
    <dgm:cxn modelId="{CE176397-FDB8-4FF2-BE38-101AA5566852}" type="presParOf" srcId="{BF4173F5-2EB3-4EFD-8335-F9859FCAEA9D}" destId="{0FE0AF8E-CFBB-4F74-BCAB-800E8818E87B}" srcOrd="1" destOrd="0" presId="urn:microsoft.com/office/officeart/2005/8/layout/hierarchy3"/>
    <dgm:cxn modelId="{C032A766-02B0-43EB-8BE8-AE582DCDC17A}" type="presParOf" srcId="{BA6D3AA8-71BD-43FA-8212-0EDA97E85F72}" destId="{A25F0ABB-12CB-4112-86D9-50EE7B8B2DB0}" srcOrd="1" destOrd="0" presId="urn:microsoft.com/office/officeart/2005/8/layout/hierarchy3"/>
    <dgm:cxn modelId="{312ACB39-5245-4079-92BB-9E77C6EF68D6}" type="presParOf" srcId="{4CEAC742-2B4E-475A-95D1-31077A1AF7DE}" destId="{AAC2F5AA-3966-4316-93D7-0FE63CE589BD}" srcOrd="5" destOrd="0" presId="urn:microsoft.com/office/officeart/2005/8/layout/hierarchy3"/>
    <dgm:cxn modelId="{315CEEB1-B8B6-456B-8281-741B82251B3D}" type="presParOf" srcId="{AAC2F5AA-3966-4316-93D7-0FE63CE589BD}" destId="{F009C854-94AE-4C5E-86CF-3F14121AF7DC}" srcOrd="0" destOrd="0" presId="urn:microsoft.com/office/officeart/2005/8/layout/hierarchy3"/>
    <dgm:cxn modelId="{496F9121-4008-446D-BC59-0DECED2A6B36}" type="presParOf" srcId="{F009C854-94AE-4C5E-86CF-3F14121AF7DC}" destId="{D9881763-86F5-46C1-9659-A7DD31939FE8}" srcOrd="0" destOrd="0" presId="urn:microsoft.com/office/officeart/2005/8/layout/hierarchy3"/>
    <dgm:cxn modelId="{0E07EC4D-9656-4303-A7FD-033516BB981A}" type="presParOf" srcId="{F009C854-94AE-4C5E-86CF-3F14121AF7DC}" destId="{4F2DDE8F-1B4C-441B-9ED0-A1BADBEC7533}" srcOrd="1" destOrd="0" presId="urn:microsoft.com/office/officeart/2005/8/layout/hierarchy3"/>
    <dgm:cxn modelId="{AAD06A05-637C-4E22-9699-3E2872948882}" type="presParOf" srcId="{AAC2F5AA-3966-4316-93D7-0FE63CE589BD}" destId="{51DFE0F7-AE53-4A5A-8DBA-6A555A9B449E}" srcOrd="1" destOrd="0" presId="urn:microsoft.com/office/officeart/2005/8/layout/hierarchy3"/>
    <dgm:cxn modelId="{D3B9271D-06C0-437C-BCD6-F795C813114F}" type="presParOf" srcId="{4CEAC742-2B4E-475A-95D1-31077A1AF7DE}" destId="{59DB0C26-C3EE-4F1E-925C-747B6C04128B}" srcOrd="6" destOrd="0" presId="urn:microsoft.com/office/officeart/2005/8/layout/hierarchy3"/>
    <dgm:cxn modelId="{0FD479D8-E955-4624-B2AC-23AF7075401D}" type="presParOf" srcId="{59DB0C26-C3EE-4F1E-925C-747B6C04128B}" destId="{316F2F1E-FD2D-4A8D-B1DA-2FF0F1A463F2}" srcOrd="0" destOrd="0" presId="urn:microsoft.com/office/officeart/2005/8/layout/hierarchy3"/>
    <dgm:cxn modelId="{60561D68-8365-4397-AD5C-92F4047DAB14}" type="presParOf" srcId="{316F2F1E-FD2D-4A8D-B1DA-2FF0F1A463F2}" destId="{0FAA33F4-C9D8-4AEC-AA9B-F62CF82816EC}" srcOrd="0" destOrd="0" presId="urn:microsoft.com/office/officeart/2005/8/layout/hierarchy3"/>
    <dgm:cxn modelId="{04F656CA-9669-42A2-BE9A-FCA69656F523}" type="presParOf" srcId="{316F2F1E-FD2D-4A8D-B1DA-2FF0F1A463F2}" destId="{4D7780FA-5975-4B6B-B423-B6811E529808}" srcOrd="1" destOrd="0" presId="urn:microsoft.com/office/officeart/2005/8/layout/hierarchy3"/>
    <dgm:cxn modelId="{0C487C16-F113-4AE4-B8BC-0A43E83BAD16}" type="presParOf" srcId="{59DB0C26-C3EE-4F1E-925C-747B6C04128B}" destId="{FA7AFB32-7B61-42B1-B48E-8015FD287F9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186FB4-CE44-482B-BE24-F7154B13ED9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11558C-B49F-4E20-9128-CE952EC8D3FC}">
      <dgm:prSet phldrT="[Текст]" custT="1"/>
      <dgm:spPr/>
      <dgm:t>
        <a:bodyPr/>
        <a:lstStyle/>
        <a:p>
          <a:pPr algn="just"/>
          <a:r>
            <a:rPr lang="uk-UA" sz="2500" b="1" i="0" dirty="0" smtClean="0"/>
            <a:t>Низький рівень – </a:t>
          </a:r>
        </a:p>
        <a:p>
          <a:pPr algn="just"/>
          <a:r>
            <a:rPr lang="uk-UA" sz="1800" b="1" dirty="0" smtClean="0"/>
            <a:t>педагог </a:t>
          </a:r>
          <a:r>
            <a:rPr lang="uk-UA" sz="1800" b="1" dirty="0" err="1" smtClean="0"/>
            <a:t>відрефлексовує</a:t>
          </a:r>
          <a:r>
            <a:rPr lang="uk-UA" sz="1800" b="1" dirty="0" smtClean="0"/>
            <a:t> тільки окремі етапи діяльності, відчуває труднощі під час вербалізації; погано знає свої </a:t>
          </a:r>
          <a:r>
            <a:rPr lang="uk-UA" sz="1800" b="1" dirty="0" err="1" smtClean="0"/>
            <a:t>психо-фізіологічні</a:t>
          </a:r>
          <a:r>
            <a:rPr lang="uk-UA" sz="1800" b="1" dirty="0" smtClean="0"/>
            <a:t> особливості.</a:t>
          </a:r>
          <a:endParaRPr lang="ru-RU" sz="1800" b="1" dirty="0"/>
        </a:p>
      </dgm:t>
    </dgm:pt>
    <dgm:pt modelId="{E6B3C5A2-B5B7-4599-A2B7-9DB736B8311D}" type="parTrans" cxnId="{E16F6E27-D0B5-47A4-B9EF-B0026794B9A9}">
      <dgm:prSet/>
      <dgm:spPr/>
      <dgm:t>
        <a:bodyPr/>
        <a:lstStyle/>
        <a:p>
          <a:endParaRPr lang="ru-RU"/>
        </a:p>
      </dgm:t>
    </dgm:pt>
    <dgm:pt modelId="{8D16D665-6A76-44C9-A99F-3B2480C1EAFD}" type="sibTrans" cxnId="{E16F6E27-D0B5-47A4-B9EF-B0026794B9A9}">
      <dgm:prSet/>
      <dgm:spPr/>
      <dgm:t>
        <a:bodyPr/>
        <a:lstStyle/>
        <a:p>
          <a:endParaRPr lang="ru-RU"/>
        </a:p>
      </dgm:t>
    </dgm:pt>
    <dgm:pt modelId="{1A576CB5-D6A1-460F-BE19-37D91F8923DE}">
      <dgm:prSet phldrT="[Текст]" custT="1"/>
      <dgm:spPr/>
      <dgm:t>
        <a:bodyPr/>
        <a:lstStyle/>
        <a:p>
          <a:pPr algn="l"/>
          <a:r>
            <a:rPr lang="uk-UA" sz="2500" b="1" i="0" dirty="0" smtClean="0"/>
            <a:t>Середній рівень – </a:t>
          </a:r>
        </a:p>
        <a:p>
          <a:pPr algn="just"/>
          <a:r>
            <a:rPr lang="uk-UA" sz="1800" b="1" dirty="0" smtClean="0"/>
            <a:t>педагог </a:t>
          </a:r>
          <a:r>
            <a:rPr lang="uk-UA" sz="1800" b="1" dirty="0" err="1" smtClean="0"/>
            <a:t>відрефлексовує</a:t>
          </a:r>
          <a:r>
            <a:rPr lang="uk-UA" sz="1800" b="1" dirty="0" smtClean="0"/>
            <a:t> свою діяльність і почуття                       з допомогою когось поряд; оцінює власні можливості                        й індивідуальні особливості, але відчуває труднощі                 у практичному застосуванні цих знань.</a:t>
          </a:r>
          <a:endParaRPr lang="ru-RU" sz="1800" b="1" dirty="0"/>
        </a:p>
      </dgm:t>
    </dgm:pt>
    <dgm:pt modelId="{20F2B305-8CE6-43B1-A0A2-174E1DA1ECB2}" type="parTrans" cxnId="{AF0030B6-CB59-4D63-9363-E3C481486E19}">
      <dgm:prSet/>
      <dgm:spPr/>
      <dgm:t>
        <a:bodyPr/>
        <a:lstStyle/>
        <a:p>
          <a:endParaRPr lang="ru-RU"/>
        </a:p>
      </dgm:t>
    </dgm:pt>
    <dgm:pt modelId="{22A52AC0-BB1E-430E-9FC3-A7D9E217CDF1}" type="sibTrans" cxnId="{AF0030B6-CB59-4D63-9363-E3C481486E19}">
      <dgm:prSet/>
      <dgm:spPr/>
      <dgm:t>
        <a:bodyPr/>
        <a:lstStyle/>
        <a:p>
          <a:endParaRPr lang="ru-RU"/>
        </a:p>
      </dgm:t>
    </dgm:pt>
    <dgm:pt modelId="{1E8E20AC-57A9-417D-9172-2A8D87DDAD75}">
      <dgm:prSet phldrT="[Текст]" custT="1"/>
      <dgm:spPr/>
      <dgm:t>
        <a:bodyPr/>
        <a:lstStyle/>
        <a:p>
          <a:pPr algn="l"/>
          <a:r>
            <a:rPr lang="uk-UA" sz="2500" b="1" i="0" dirty="0" smtClean="0"/>
            <a:t>Високий рівень – </a:t>
          </a:r>
        </a:p>
        <a:p>
          <a:pPr algn="just"/>
          <a:r>
            <a:rPr lang="uk-UA" sz="1800" b="1" dirty="0" smtClean="0"/>
            <a:t>педагог володіє уміннями рефлексії і саморефлексії власної діяльності та почуттів, не відчуває труднощів під час їх вербалізації, об'єктивно оцінює свої особливості, керується цими знаннями у процесі  діяльності .</a:t>
          </a:r>
          <a:endParaRPr lang="ru-RU" sz="1800" b="1" dirty="0"/>
        </a:p>
      </dgm:t>
    </dgm:pt>
    <dgm:pt modelId="{8114ACF8-6192-4514-A611-9DE0187AA55E}" type="parTrans" cxnId="{3C230498-3D43-4609-94F9-DBA9972A0703}">
      <dgm:prSet/>
      <dgm:spPr/>
      <dgm:t>
        <a:bodyPr/>
        <a:lstStyle/>
        <a:p>
          <a:endParaRPr lang="ru-RU"/>
        </a:p>
      </dgm:t>
    </dgm:pt>
    <dgm:pt modelId="{F3C770A2-5672-4968-B522-E3D019C0B566}" type="sibTrans" cxnId="{3C230498-3D43-4609-94F9-DBA9972A0703}">
      <dgm:prSet/>
      <dgm:spPr/>
      <dgm:t>
        <a:bodyPr/>
        <a:lstStyle/>
        <a:p>
          <a:endParaRPr lang="ru-RU"/>
        </a:p>
      </dgm:t>
    </dgm:pt>
    <dgm:pt modelId="{13999D01-92E7-49BB-93D4-079A23EF38AA}" type="pres">
      <dgm:prSet presAssocID="{25186FB4-CE44-482B-BE24-F7154B13ED9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F87EBC8-8B4D-427E-B442-96D6002FCF26}" type="pres">
      <dgm:prSet presAssocID="{E411558C-B49F-4E20-9128-CE952EC8D3FC}" presName="composite" presStyleCnt="0"/>
      <dgm:spPr/>
    </dgm:pt>
    <dgm:pt modelId="{917E72FE-C30C-4407-B299-1691D21E4C26}" type="pres">
      <dgm:prSet presAssocID="{E411558C-B49F-4E20-9128-CE952EC8D3FC}" presName="LShape" presStyleLbl="alignNode1" presStyleIdx="0" presStyleCnt="5"/>
      <dgm:spPr/>
    </dgm:pt>
    <dgm:pt modelId="{082690B5-5493-4911-A40A-80BB673BFBD5}" type="pres">
      <dgm:prSet presAssocID="{E411558C-B49F-4E20-9128-CE952EC8D3F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C7A20-5CFA-4283-A145-D9FC56437A3C}" type="pres">
      <dgm:prSet presAssocID="{E411558C-B49F-4E20-9128-CE952EC8D3FC}" presName="Triangle" presStyleLbl="alignNode1" presStyleIdx="1" presStyleCnt="5"/>
      <dgm:spPr/>
    </dgm:pt>
    <dgm:pt modelId="{88C04D02-B2FF-490E-9F55-640930EA8282}" type="pres">
      <dgm:prSet presAssocID="{8D16D665-6A76-44C9-A99F-3B2480C1EAFD}" presName="sibTrans" presStyleCnt="0"/>
      <dgm:spPr/>
    </dgm:pt>
    <dgm:pt modelId="{1B37D849-2163-4FD1-BAAA-94A56E358EEB}" type="pres">
      <dgm:prSet presAssocID="{8D16D665-6A76-44C9-A99F-3B2480C1EAFD}" presName="space" presStyleCnt="0"/>
      <dgm:spPr/>
    </dgm:pt>
    <dgm:pt modelId="{F0695D7B-FC47-48FF-B7CC-81398E017E2F}" type="pres">
      <dgm:prSet presAssocID="{1A576CB5-D6A1-460F-BE19-37D91F8923DE}" presName="composite" presStyleCnt="0"/>
      <dgm:spPr/>
    </dgm:pt>
    <dgm:pt modelId="{E486790D-4126-40E4-BBA6-9B65C3998AC5}" type="pres">
      <dgm:prSet presAssocID="{1A576CB5-D6A1-460F-BE19-37D91F8923DE}" presName="LShape" presStyleLbl="alignNode1" presStyleIdx="2" presStyleCnt="5"/>
      <dgm:spPr/>
    </dgm:pt>
    <dgm:pt modelId="{7E708EB0-086B-4BBF-85D6-EC16F0CF351C}" type="pres">
      <dgm:prSet presAssocID="{1A576CB5-D6A1-460F-BE19-37D91F8923D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E0706-5D36-4B52-9710-DE036F6B8C93}" type="pres">
      <dgm:prSet presAssocID="{1A576CB5-D6A1-460F-BE19-37D91F8923DE}" presName="Triangle" presStyleLbl="alignNode1" presStyleIdx="3" presStyleCnt="5"/>
      <dgm:spPr/>
    </dgm:pt>
    <dgm:pt modelId="{5292A106-1AF1-458E-8D7C-F28C92C95D3E}" type="pres">
      <dgm:prSet presAssocID="{22A52AC0-BB1E-430E-9FC3-A7D9E217CDF1}" presName="sibTrans" presStyleCnt="0"/>
      <dgm:spPr/>
    </dgm:pt>
    <dgm:pt modelId="{DD950424-0C1D-404E-B955-6B85A48B13CD}" type="pres">
      <dgm:prSet presAssocID="{22A52AC0-BB1E-430E-9FC3-A7D9E217CDF1}" presName="space" presStyleCnt="0"/>
      <dgm:spPr/>
    </dgm:pt>
    <dgm:pt modelId="{847131D8-3744-4551-ABA7-E595A559C85F}" type="pres">
      <dgm:prSet presAssocID="{1E8E20AC-57A9-417D-9172-2A8D87DDAD75}" presName="composite" presStyleCnt="0"/>
      <dgm:spPr/>
    </dgm:pt>
    <dgm:pt modelId="{7DA5536D-B6C4-48DC-A620-C1CD4B1BB064}" type="pres">
      <dgm:prSet presAssocID="{1E8E20AC-57A9-417D-9172-2A8D87DDAD75}" presName="LShape" presStyleLbl="alignNode1" presStyleIdx="4" presStyleCnt="5"/>
      <dgm:spPr/>
    </dgm:pt>
    <dgm:pt modelId="{13F67A3B-DB85-45A8-A350-9A97F828E6BD}" type="pres">
      <dgm:prSet presAssocID="{1E8E20AC-57A9-417D-9172-2A8D87DDAD7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71DA1F-82CB-47F1-9861-163803BB834C}" type="presOf" srcId="{25186FB4-CE44-482B-BE24-F7154B13ED9B}" destId="{13999D01-92E7-49BB-93D4-079A23EF38AA}" srcOrd="0" destOrd="0" presId="urn:microsoft.com/office/officeart/2009/3/layout/StepUpProcess"/>
    <dgm:cxn modelId="{E16F6E27-D0B5-47A4-B9EF-B0026794B9A9}" srcId="{25186FB4-CE44-482B-BE24-F7154B13ED9B}" destId="{E411558C-B49F-4E20-9128-CE952EC8D3FC}" srcOrd="0" destOrd="0" parTransId="{E6B3C5A2-B5B7-4599-A2B7-9DB736B8311D}" sibTransId="{8D16D665-6A76-44C9-A99F-3B2480C1EAFD}"/>
    <dgm:cxn modelId="{3C230498-3D43-4609-94F9-DBA9972A0703}" srcId="{25186FB4-CE44-482B-BE24-F7154B13ED9B}" destId="{1E8E20AC-57A9-417D-9172-2A8D87DDAD75}" srcOrd="2" destOrd="0" parTransId="{8114ACF8-6192-4514-A611-9DE0187AA55E}" sibTransId="{F3C770A2-5672-4968-B522-E3D019C0B566}"/>
    <dgm:cxn modelId="{AF0030B6-CB59-4D63-9363-E3C481486E19}" srcId="{25186FB4-CE44-482B-BE24-F7154B13ED9B}" destId="{1A576CB5-D6A1-460F-BE19-37D91F8923DE}" srcOrd="1" destOrd="0" parTransId="{20F2B305-8CE6-43B1-A0A2-174E1DA1ECB2}" sibTransId="{22A52AC0-BB1E-430E-9FC3-A7D9E217CDF1}"/>
    <dgm:cxn modelId="{933D47EC-E50D-4499-9696-D30FD4C20E94}" type="presOf" srcId="{E411558C-B49F-4E20-9128-CE952EC8D3FC}" destId="{082690B5-5493-4911-A40A-80BB673BFBD5}" srcOrd="0" destOrd="0" presId="urn:microsoft.com/office/officeart/2009/3/layout/StepUpProcess"/>
    <dgm:cxn modelId="{066E518A-7463-482C-ACDE-C7D8B9F919F3}" type="presOf" srcId="{1E8E20AC-57A9-417D-9172-2A8D87DDAD75}" destId="{13F67A3B-DB85-45A8-A350-9A97F828E6BD}" srcOrd="0" destOrd="0" presId="urn:microsoft.com/office/officeart/2009/3/layout/StepUpProcess"/>
    <dgm:cxn modelId="{31BA8FB9-0E24-4457-8B9C-D8A21C422E88}" type="presOf" srcId="{1A576CB5-D6A1-460F-BE19-37D91F8923DE}" destId="{7E708EB0-086B-4BBF-85D6-EC16F0CF351C}" srcOrd="0" destOrd="0" presId="urn:microsoft.com/office/officeart/2009/3/layout/StepUpProcess"/>
    <dgm:cxn modelId="{76566FE2-731E-4981-8864-81743FE18D5F}" type="presParOf" srcId="{13999D01-92E7-49BB-93D4-079A23EF38AA}" destId="{4F87EBC8-8B4D-427E-B442-96D6002FCF26}" srcOrd="0" destOrd="0" presId="urn:microsoft.com/office/officeart/2009/3/layout/StepUpProcess"/>
    <dgm:cxn modelId="{92A03C72-3779-413B-A1B7-8598844C115E}" type="presParOf" srcId="{4F87EBC8-8B4D-427E-B442-96D6002FCF26}" destId="{917E72FE-C30C-4407-B299-1691D21E4C26}" srcOrd="0" destOrd="0" presId="urn:microsoft.com/office/officeart/2009/3/layout/StepUpProcess"/>
    <dgm:cxn modelId="{EA8AAAA7-9324-483D-AB33-81F0A690386B}" type="presParOf" srcId="{4F87EBC8-8B4D-427E-B442-96D6002FCF26}" destId="{082690B5-5493-4911-A40A-80BB673BFBD5}" srcOrd="1" destOrd="0" presId="urn:microsoft.com/office/officeart/2009/3/layout/StepUpProcess"/>
    <dgm:cxn modelId="{73CBF13C-9102-4EFA-A0E4-53806C926F96}" type="presParOf" srcId="{4F87EBC8-8B4D-427E-B442-96D6002FCF26}" destId="{98BC7A20-5CFA-4283-A145-D9FC56437A3C}" srcOrd="2" destOrd="0" presId="urn:microsoft.com/office/officeart/2009/3/layout/StepUpProcess"/>
    <dgm:cxn modelId="{FD66BE2D-0346-423B-B1FF-A910976112CA}" type="presParOf" srcId="{13999D01-92E7-49BB-93D4-079A23EF38AA}" destId="{88C04D02-B2FF-490E-9F55-640930EA8282}" srcOrd="1" destOrd="0" presId="urn:microsoft.com/office/officeart/2009/3/layout/StepUpProcess"/>
    <dgm:cxn modelId="{BF259901-371A-4172-92AF-15F59679108C}" type="presParOf" srcId="{88C04D02-B2FF-490E-9F55-640930EA8282}" destId="{1B37D849-2163-4FD1-BAAA-94A56E358EEB}" srcOrd="0" destOrd="0" presId="urn:microsoft.com/office/officeart/2009/3/layout/StepUpProcess"/>
    <dgm:cxn modelId="{C97640CC-4DDF-4E29-861F-309FDE3E0FCF}" type="presParOf" srcId="{13999D01-92E7-49BB-93D4-079A23EF38AA}" destId="{F0695D7B-FC47-48FF-B7CC-81398E017E2F}" srcOrd="2" destOrd="0" presId="urn:microsoft.com/office/officeart/2009/3/layout/StepUpProcess"/>
    <dgm:cxn modelId="{B3602544-7E4A-41B9-B1BF-BB043216F746}" type="presParOf" srcId="{F0695D7B-FC47-48FF-B7CC-81398E017E2F}" destId="{E486790D-4126-40E4-BBA6-9B65C3998AC5}" srcOrd="0" destOrd="0" presId="urn:microsoft.com/office/officeart/2009/3/layout/StepUpProcess"/>
    <dgm:cxn modelId="{FBBB4479-6DF6-4D79-9B21-9E60DA4D8C11}" type="presParOf" srcId="{F0695D7B-FC47-48FF-B7CC-81398E017E2F}" destId="{7E708EB0-086B-4BBF-85D6-EC16F0CF351C}" srcOrd="1" destOrd="0" presId="urn:microsoft.com/office/officeart/2009/3/layout/StepUpProcess"/>
    <dgm:cxn modelId="{9873DAB1-9883-4671-95EC-DD0277EDF36E}" type="presParOf" srcId="{F0695D7B-FC47-48FF-B7CC-81398E017E2F}" destId="{44AE0706-5D36-4B52-9710-DE036F6B8C93}" srcOrd="2" destOrd="0" presId="urn:microsoft.com/office/officeart/2009/3/layout/StepUpProcess"/>
    <dgm:cxn modelId="{A0804BA3-D3AB-4A12-A32D-0B6E0E40BD49}" type="presParOf" srcId="{13999D01-92E7-49BB-93D4-079A23EF38AA}" destId="{5292A106-1AF1-458E-8D7C-F28C92C95D3E}" srcOrd="3" destOrd="0" presId="urn:microsoft.com/office/officeart/2009/3/layout/StepUpProcess"/>
    <dgm:cxn modelId="{82D0ACC1-A836-4265-A726-6F55E26AD424}" type="presParOf" srcId="{5292A106-1AF1-458E-8D7C-F28C92C95D3E}" destId="{DD950424-0C1D-404E-B955-6B85A48B13CD}" srcOrd="0" destOrd="0" presId="urn:microsoft.com/office/officeart/2009/3/layout/StepUpProcess"/>
    <dgm:cxn modelId="{EE09EE23-B7E6-4A96-BA2E-C4356F35980D}" type="presParOf" srcId="{13999D01-92E7-49BB-93D4-079A23EF38AA}" destId="{847131D8-3744-4551-ABA7-E595A559C85F}" srcOrd="4" destOrd="0" presId="urn:microsoft.com/office/officeart/2009/3/layout/StepUpProcess"/>
    <dgm:cxn modelId="{F1BE6754-3D1C-4761-A5A6-C82880268A8F}" type="presParOf" srcId="{847131D8-3744-4551-ABA7-E595A559C85F}" destId="{7DA5536D-B6C4-48DC-A620-C1CD4B1BB064}" srcOrd="0" destOrd="0" presId="urn:microsoft.com/office/officeart/2009/3/layout/StepUpProcess"/>
    <dgm:cxn modelId="{C6EB3B35-43B1-4EF8-B2BE-901BB5C3E49E}" type="presParOf" srcId="{847131D8-3744-4551-ABA7-E595A559C85F}" destId="{13F67A3B-DB85-45A8-A350-9A97F828E6B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D1B70A-386C-48ED-99F3-60E5DFD7951D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8B96E2F-B653-48B7-BAA8-F85D6BA689A3}">
      <dgm:prSet phldrT="[Текст]" custT="1"/>
      <dgm:spPr/>
      <dgm:t>
        <a:bodyPr/>
        <a:lstStyle/>
        <a:p>
          <a:pPr algn="ctr"/>
          <a:r>
            <a:rPr lang="uk-UA" sz="1800" b="1" dirty="0" smtClean="0"/>
            <a:t>1. Установлення фактів (що відбулося?). На цьому етапі доречно поставити запитання: Що і навіщо ? Яких помилок припускалися чи могли                 б припуститися?</a:t>
          </a:r>
          <a:endParaRPr lang="ru-RU" sz="1800" b="1" dirty="0"/>
        </a:p>
      </dgm:t>
    </dgm:pt>
    <dgm:pt modelId="{65DB4D0F-8D94-454C-8B09-0B27D2349E9A}" type="parTrans" cxnId="{092445D6-6A96-4E7C-B4DF-67F596CA7E71}">
      <dgm:prSet/>
      <dgm:spPr/>
      <dgm:t>
        <a:bodyPr/>
        <a:lstStyle/>
        <a:p>
          <a:pPr algn="ctr"/>
          <a:endParaRPr lang="ru-RU"/>
        </a:p>
      </dgm:t>
    </dgm:pt>
    <dgm:pt modelId="{57455003-EF35-429B-8170-23D8FDD64CB2}" type="sibTrans" cxnId="{092445D6-6A96-4E7C-B4DF-67F596CA7E71}">
      <dgm:prSet/>
      <dgm:spPr/>
      <dgm:t>
        <a:bodyPr/>
        <a:lstStyle/>
        <a:p>
          <a:pPr algn="ctr"/>
          <a:endParaRPr lang="ru-RU"/>
        </a:p>
      </dgm:t>
    </dgm:pt>
    <dgm:pt modelId="{E6D11175-1BB6-401C-9383-543C43ED6A3A}">
      <dgm:prSet phldrT="[Текст]" custT="1"/>
      <dgm:spPr/>
      <dgm:t>
        <a:bodyPr/>
        <a:lstStyle/>
        <a:p>
          <a:pPr algn="ctr"/>
          <a:r>
            <a:rPr lang="uk-UA" sz="1800" b="1" dirty="0" smtClean="0"/>
            <a:t>2. Аналіз причин (чому це відбулося?).    На цьому етапі ставляться</a:t>
          </a:r>
          <a:r>
            <a:rPr lang="ru-RU" sz="1800" b="1" dirty="0" smtClean="0"/>
            <a:t> </a:t>
          </a:r>
          <a:r>
            <a:rPr lang="ru-RU" sz="1800" b="1" dirty="0" err="1" smtClean="0"/>
            <a:t>запитання</a:t>
          </a:r>
          <a:r>
            <a:rPr lang="ru-RU" sz="1800" b="1" dirty="0" smtClean="0"/>
            <a:t>:      </a:t>
          </a:r>
          <a:r>
            <a:rPr lang="ru-RU" sz="1800" b="1" dirty="0" err="1" smtClean="0"/>
            <a:t>Які</a:t>
          </a:r>
          <a:r>
            <a:rPr lang="ru-RU" sz="1800" b="1" dirty="0" smtClean="0"/>
            <a:t> </a:t>
          </a:r>
          <a:r>
            <a:rPr lang="ru-RU" sz="1800" b="1" dirty="0" err="1" smtClean="0"/>
            <a:t>способи</a:t>
          </a:r>
          <a:r>
            <a:rPr lang="ru-RU" sz="1800" b="1" dirty="0" smtClean="0"/>
            <a:t> </a:t>
          </a:r>
          <a:r>
            <a:rPr lang="ru-RU" sz="1800" b="1" dirty="0" err="1" smtClean="0"/>
            <a:t>діяльності</a:t>
          </a:r>
          <a:r>
            <a:rPr lang="ru-RU" sz="1800" b="1" dirty="0" smtClean="0"/>
            <a:t> ми </a:t>
          </a:r>
          <a:r>
            <a:rPr lang="ru-RU" sz="1800" b="1" dirty="0" err="1" smtClean="0"/>
            <a:t>використовували</a:t>
          </a:r>
          <a:r>
            <a:rPr lang="ru-RU" sz="1800" b="1" dirty="0" smtClean="0"/>
            <a:t>? Як ми досягали мети?</a:t>
          </a:r>
          <a:endParaRPr lang="ru-RU" sz="1800" b="1" dirty="0"/>
        </a:p>
      </dgm:t>
    </dgm:pt>
    <dgm:pt modelId="{1224470B-6D8F-4E6C-A091-C9D483DCB3EC}" type="parTrans" cxnId="{15E4662A-F594-4E20-8ECA-F70D6950BB95}">
      <dgm:prSet/>
      <dgm:spPr/>
      <dgm:t>
        <a:bodyPr/>
        <a:lstStyle/>
        <a:p>
          <a:pPr algn="ctr"/>
          <a:endParaRPr lang="ru-RU"/>
        </a:p>
      </dgm:t>
    </dgm:pt>
    <dgm:pt modelId="{B8052B60-FA38-4E1B-B110-09881824A132}" type="sibTrans" cxnId="{15E4662A-F594-4E20-8ECA-F70D6950BB95}">
      <dgm:prSet/>
      <dgm:spPr/>
      <dgm:t>
        <a:bodyPr/>
        <a:lstStyle/>
        <a:p>
          <a:pPr algn="ctr"/>
          <a:endParaRPr lang="ru-RU"/>
        </a:p>
      </dgm:t>
    </dgm:pt>
    <dgm:pt modelId="{7BBA6582-8D42-4FB2-87D0-BC46A27A0DB8}">
      <dgm:prSet phldrT="[Текст]" custT="1"/>
      <dgm:spPr/>
      <dgm:t>
        <a:bodyPr/>
        <a:lstStyle/>
        <a:p>
          <a:pPr algn="ctr"/>
          <a:r>
            <a:rPr lang="uk-UA" sz="1800" b="1" dirty="0" smtClean="0"/>
            <a:t>4</a:t>
          </a:r>
          <a:r>
            <a:rPr lang="ru-RU" sz="1800" b="1" dirty="0" smtClean="0"/>
            <a:t>. </a:t>
          </a:r>
          <a:r>
            <a:rPr lang="ru-RU" sz="1800" b="1" dirty="0" err="1" smtClean="0"/>
            <a:t>Планування</a:t>
          </a:r>
          <a:r>
            <a:rPr lang="ru-RU" sz="1800" b="1" dirty="0" smtClean="0"/>
            <a:t> </a:t>
          </a:r>
          <a:r>
            <a:rPr lang="ru-RU" sz="1800" b="1" dirty="0" err="1" smtClean="0"/>
            <a:t>подальших</a:t>
          </a:r>
          <a:r>
            <a:rPr lang="ru-RU" sz="1800" b="1" dirty="0" smtClean="0"/>
            <a:t> </a:t>
          </a:r>
          <a:r>
            <a:rPr lang="ru-RU" sz="1800" b="1" dirty="0" err="1" smtClean="0"/>
            <a:t>дій</a:t>
          </a:r>
          <a:r>
            <a:rPr lang="ru-RU" sz="1800" b="1" dirty="0" smtClean="0"/>
            <a:t> (</a:t>
          </a:r>
          <a:r>
            <a:rPr lang="ru-RU" sz="1800" b="1" dirty="0" err="1" smtClean="0"/>
            <a:t>що</a:t>
          </a:r>
          <a:r>
            <a:rPr lang="ru-RU" sz="1800" b="1" dirty="0" smtClean="0"/>
            <a:t> нам </a:t>
          </a:r>
          <a:r>
            <a:rPr lang="ru-RU" sz="1800" b="1" dirty="0" err="1" smtClean="0"/>
            <a:t>робити</a:t>
          </a:r>
          <a:r>
            <a:rPr lang="ru-RU" sz="1800" b="1" dirty="0" smtClean="0"/>
            <a:t> </a:t>
          </a:r>
          <a:r>
            <a:rPr lang="ru-RU" sz="1800" b="1" dirty="0" err="1" smtClean="0"/>
            <a:t>далі</a:t>
          </a:r>
          <a:r>
            <a:rPr lang="ru-RU" sz="1800" b="1" dirty="0" smtClean="0"/>
            <a:t>?)</a:t>
          </a:r>
          <a:r>
            <a:rPr lang="uk-UA" sz="1800" b="1" dirty="0" smtClean="0"/>
            <a:t>.</a:t>
          </a:r>
          <a:endParaRPr lang="ru-RU" sz="1800" b="1" dirty="0"/>
        </a:p>
      </dgm:t>
    </dgm:pt>
    <dgm:pt modelId="{4A7A4C63-160C-4AC9-BEE7-85BF10245E71}" type="parTrans" cxnId="{548915EC-DAB9-44B6-AD88-2EBDED1200DF}">
      <dgm:prSet/>
      <dgm:spPr/>
      <dgm:t>
        <a:bodyPr/>
        <a:lstStyle/>
        <a:p>
          <a:pPr algn="ctr"/>
          <a:endParaRPr lang="ru-RU"/>
        </a:p>
      </dgm:t>
    </dgm:pt>
    <dgm:pt modelId="{3F01BB85-ABCC-4231-B882-B475ED4BD321}" type="sibTrans" cxnId="{548915EC-DAB9-44B6-AD88-2EBDED1200DF}">
      <dgm:prSet/>
      <dgm:spPr/>
      <dgm:t>
        <a:bodyPr/>
        <a:lstStyle/>
        <a:p>
          <a:pPr algn="ctr"/>
          <a:endParaRPr lang="ru-RU"/>
        </a:p>
      </dgm:t>
    </dgm:pt>
    <dgm:pt modelId="{209FE0F1-F0DA-467F-AE88-927072992E14}">
      <dgm:prSet custT="1"/>
      <dgm:spPr/>
      <dgm:t>
        <a:bodyPr/>
        <a:lstStyle/>
        <a:p>
          <a:pPr algn="ctr"/>
          <a:r>
            <a:rPr lang="uk-UA" sz="1800" b="1" dirty="0" smtClean="0"/>
            <a:t>3. </a:t>
          </a:r>
          <a:r>
            <a:rPr lang="ru-RU" sz="1800" b="1" dirty="0" err="1" smtClean="0"/>
            <a:t>Виявлення</a:t>
          </a:r>
          <a:r>
            <a:rPr lang="ru-RU" sz="1800" b="1" dirty="0" smtClean="0"/>
            <a:t> і </a:t>
          </a:r>
          <a:r>
            <a:rPr lang="ru-RU" sz="1800" b="1" dirty="0" err="1" smtClean="0"/>
            <a:t>формулювання</a:t>
          </a:r>
          <a:r>
            <a:rPr lang="ru-RU" sz="1800" b="1" dirty="0" smtClean="0"/>
            <a:t> </a:t>
          </a:r>
          <a:r>
            <a:rPr lang="ru-RU" sz="1800" b="1" dirty="0" err="1" smtClean="0"/>
            <a:t>результатів</a:t>
          </a:r>
          <a:r>
            <a:rPr lang="ru-RU" sz="1800" b="1" dirty="0" smtClean="0"/>
            <a:t> </a:t>
          </a:r>
          <a:r>
            <a:rPr lang="ru-RU" sz="1800" b="1" dirty="0" err="1" smtClean="0"/>
            <a:t>рефлексії</a:t>
          </a:r>
          <a:r>
            <a:rPr lang="uk-UA" sz="1800" b="1" dirty="0" smtClean="0"/>
            <a:t> (</a:t>
          </a:r>
          <a:r>
            <a:rPr lang="ru-RU" sz="1800" b="1" dirty="0" err="1" smtClean="0"/>
            <a:t>ідеї</a:t>
          </a:r>
          <a:r>
            <a:rPr lang="ru-RU" sz="1800" b="1" dirty="0" smtClean="0"/>
            <a:t>, </a:t>
          </a:r>
          <a:r>
            <a:rPr lang="ru-RU" sz="1800" b="1" dirty="0" err="1" smtClean="0"/>
            <a:t>пропозиції</a:t>
          </a:r>
          <a:r>
            <a:rPr lang="ru-RU" sz="1800" b="1" dirty="0" smtClean="0"/>
            <a:t>, </a:t>
          </a:r>
          <a:r>
            <a:rPr lang="ru-RU" sz="1800" b="1" dirty="0" err="1" smtClean="0"/>
            <a:t>закономірності</a:t>
          </a:r>
          <a:r>
            <a:rPr lang="ru-RU" sz="1800" b="1" dirty="0" smtClean="0"/>
            <a:t>, </a:t>
          </a:r>
          <a:r>
            <a:rPr lang="ru-RU" sz="1800" b="1" dirty="0" err="1" smtClean="0"/>
            <a:t>відповіді</a:t>
          </a:r>
          <a:r>
            <a:rPr lang="ru-RU" sz="1800" b="1" dirty="0" smtClean="0"/>
            <a:t> на </a:t>
          </a:r>
          <a:r>
            <a:rPr lang="ru-RU" sz="1800" b="1" dirty="0" err="1" smtClean="0"/>
            <a:t>запитання</a:t>
          </a:r>
          <a:r>
            <a:rPr lang="uk-UA" sz="1800" b="1" dirty="0" smtClean="0"/>
            <a:t>).</a:t>
          </a:r>
          <a:endParaRPr lang="ru-RU" sz="1800" b="1" dirty="0"/>
        </a:p>
      </dgm:t>
    </dgm:pt>
    <dgm:pt modelId="{519E8F37-37AD-4AD6-885C-4FB07ED38523}" type="parTrans" cxnId="{20B7C60A-9738-48D5-98D7-DF1BCC4A57A8}">
      <dgm:prSet/>
      <dgm:spPr/>
      <dgm:t>
        <a:bodyPr/>
        <a:lstStyle/>
        <a:p>
          <a:pPr algn="ctr"/>
          <a:endParaRPr lang="ru-RU"/>
        </a:p>
      </dgm:t>
    </dgm:pt>
    <dgm:pt modelId="{4CD13832-FB89-4899-B01F-B57AFC06EB3B}" type="sibTrans" cxnId="{20B7C60A-9738-48D5-98D7-DF1BCC4A57A8}">
      <dgm:prSet/>
      <dgm:spPr/>
      <dgm:t>
        <a:bodyPr/>
        <a:lstStyle/>
        <a:p>
          <a:pPr algn="ctr"/>
          <a:endParaRPr lang="ru-RU"/>
        </a:p>
      </dgm:t>
    </dgm:pt>
    <dgm:pt modelId="{0FC59A6F-BC97-4263-B012-9BDB82B832BE}" type="pres">
      <dgm:prSet presAssocID="{8AD1B70A-386C-48ED-99F3-60E5DFD795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196425-F0BE-4DFD-BC37-63AE81E4587D}" type="pres">
      <dgm:prSet presAssocID="{E8B96E2F-B653-48B7-BAA8-F85D6BA689A3}" presName="composite" presStyleCnt="0"/>
      <dgm:spPr/>
    </dgm:pt>
    <dgm:pt modelId="{A3951D8F-5B7C-4DBD-BBFC-2C701E185A39}" type="pres">
      <dgm:prSet presAssocID="{E8B96E2F-B653-48B7-BAA8-F85D6BA689A3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16C43-7C3D-4EBF-8B46-4A4987A75648}" type="pres">
      <dgm:prSet presAssocID="{E8B96E2F-B653-48B7-BAA8-F85D6BA689A3}" presName="rect2" presStyleLbl="fgImgPlace1" presStyleIdx="0" presStyleCnt="4"/>
      <dgm:spPr>
        <a:blipFill>
          <a:blip xmlns:r="http://schemas.openxmlformats.org/officeDocument/2006/relationships" r:embed="rId1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5BC96C-35F5-4A2B-9F1D-7A32590241C4}" type="pres">
      <dgm:prSet presAssocID="{57455003-EF35-429B-8170-23D8FDD64CB2}" presName="sibTrans" presStyleCnt="0"/>
      <dgm:spPr/>
    </dgm:pt>
    <dgm:pt modelId="{85399933-74CD-4E1F-A826-7D5E9C8FBB1F}" type="pres">
      <dgm:prSet presAssocID="{209FE0F1-F0DA-467F-AE88-927072992E14}" presName="composite" presStyleCnt="0"/>
      <dgm:spPr/>
    </dgm:pt>
    <dgm:pt modelId="{34623141-1E79-4A60-A9A3-25C491C2DEEB}" type="pres">
      <dgm:prSet presAssocID="{209FE0F1-F0DA-467F-AE88-927072992E14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1F1E4-0483-46F9-BB84-EA52D930ABFA}" type="pres">
      <dgm:prSet presAssocID="{209FE0F1-F0DA-467F-AE88-927072992E14}" presName="rect2" presStyleLbl="fgImgPlace1" presStyleIdx="1" presStyleCnt="4"/>
      <dgm:spPr>
        <a:blipFill>
          <a:blip xmlns:r="http://schemas.openxmlformats.org/officeDocument/2006/relationships" r:embed="rId2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5D56B301-8B3F-48E2-9A52-C6E7490107A8}" type="pres">
      <dgm:prSet presAssocID="{4CD13832-FB89-4899-B01F-B57AFC06EB3B}" presName="sibTrans" presStyleCnt="0"/>
      <dgm:spPr/>
    </dgm:pt>
    <dgm:pt modelId="{1B77ABBD-8C36-4551-A0D4-D8B81E088C7B}" type="pres">
      <dgm:prSet presAssocID="{E6D11175-1BB6-401C-9383-543C43ED6A3A}" presName="composite" presStyleCnt="0"/>
      <dgm:spPr/>
    </dgm:pt>
    <dgm:pt modelId="{614C1396-59B4-49AF-B3DE-4B641A38A7EC}" type="pres">
      <dgm:prSet presAssocID="{E6D11175-1BB6-401C-9383-543C43ED6A3A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04F8D-C117-4398-8E09-6F6444D32FB9}" type="pres">
      <dgm:prSet presAssocID="{E6D11175-1BB6-401C-9383-543C43ED6A3A}" presName="rect2" presStyleLbl="fgImgPlace1" presStyleIdx="2" presStyleCnt="4"/>
      <dgm:spPr>
        <a:blipFill>
          <a:blip xmlns:r="http://schemas.openxmlformats.org/officeDocument/2006/relationships" r:embed="rId3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C8CB1951-1C29-4A3E-AF8F-924B2A91C0E5}" type="pres">
      <dgm:prSet presAssocID="{B8052B60-FA38-4E1B-B110-09881824A132}" presName="sibTrans" presStyleCnt="0"/>
      <dgm:spPr/>
    </dgm:pt>
    <dgm:pt modelId="{1279EE88-FCBB-4AD5-9369-1F5B779D66F0}" type="pres">
      <dgm:prSet presAssocID="{7BBA6582-8D42-4FB2-87D0-BC46A27A0DB8}" presName="composite" presStyleCnt="0"/>
      <dgm:spPr/>
    </dgm:pt>
    <dgm:pt modelId="{446FBCB5-DD92-4C77-9956-CED8A4077534}" type="pres">
      <dgm:prSet presAssocID="{7BBA6582-8D42-4FB2-87D0-BC46A27A0DB8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094F7-D0E0-4ADE-A2FD-B963566B8BAA}" type="pres">
      <dgm:prSet presAssocID="{7BBA6582-8D42-4FB2-87D0-BC46A27A0DB8}" presName="rect2" presStyleLbl="fgImgPlace1" presStyleIdx="3" presStyleCnt="4"/>
      <dgm:spPr>
        <a:blipFill>
          <a:blip xmlns:r="http://schemas.openxmlformats.org/officeDocument/2006/relationships" r:embed="rId4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0B7C60A-9738-48D5-98D7-DF1BCC4A57A8}" srcId="{8AD1B70A-386C-48ED-99F3-60E5DFD7951D}" destId="{209FE0F1-F0DA-467F-AE88-927072992E14}" srcOrd="1" destOrd="0" parTransId="{519E8F37-37AD-4AD6-885C-4FB07ED38523}" sibTransId="{4CD13832-FB89-4899-B01F-B57AFC06EB3B}"/>
    <dgm:cxn modelId="{416957A0-6121-4547-ADA0-E4726DC965EF}" type="presOf" srcId="{7BBA6582-8D42-4FB2-87D0-BC46A27A0DB8}" destId="{446FBCB5-DD92-4C77-9956-CED8A4077534}" srcOrd="0" destOrd="0" presId="urn:microsoft.com/office/officeart/2008/layout/PictureStrips"/>
    <dgm:cxn modelId="{092445D6-6A96-4E7C-B4DF-67F596CA7E71}" srcId="{8AD1B70A-386C-48ED-99F3-60E5DFD7951D}" destId="{E8B96E2F-B653-48B7-BAA8-F85D6BA689A3}" srcOrd="0" destOrd="0" parTransId="{65DB4D0F-8D94-454C-8B09-0B27D2349E9A}" sibTransId="{57455003-EF35-429B-8170-23D8FDD64CB2}"/>
    <dgm:cxn modelId="{33E71FFF-2771-4C1E-9136-C7CFB19626D9}" type="presOf" srcId="{8AD1B70A-386C-48ED-99F3-60E5DFD7951D}" destId="{0FC59A6F-BC97-4263-B012-9BDB82B832BE}" srcOrd="0" destOrd="0" presId="urn:microsoft.com/office/officeart/2008/layout/PictureStrips"/>
    <dgm:cxn modelId="{15E4662A-F594-4E20-8ECA-F70D6950BB95}" srcId="{8AD1B70A-386C-48ED-99F3-60E5DFD7951D}" destId="{E6D11175-1BB6-401C-9383-543C43ED6A3A}" srcOrd="2" destOrd="0" parTransId="{1224470B-6D8F-4E6C-A091-C9D483DCB3EC}" sibTransId="{B8052B60-FA38-4E1B-B110-09881824A132}"/>
    <dgm:cxn modelId="{B96E9D5B-7C20-47FB-B94F-EAF5785F44D2}" type="presOf" srcId="{E6D11175-1BB6-401C-9383-543C43ED6A3A}" destId="{614C1396-59B4-49AF-B3DE-4B641A38A7EC}" srcOrd="0" destOrd="0" presId="urn:microsoft.com/office/officeart/2008/layout/PictureStrips"/>
    <dgm:cxn modelId="{548915EC-DAB9-44B6-AD88-2EBDED1200DF}" srcId="{8AD1B70A-386C-48ED-99F3-60E5DFD7951D}" destId="{7BBA6582-8D42-4FB2-87D0-BC46A27A0DB8}" srcOrd="3" destOrd="0" parTransId="{4A7A4C63-160C-4AC9-BEE7-85BF10245E71}" sibTransId="{3F01BB85-ABCC-4231-B882-B475ED4BD321}"/>
    <dgm:cxn modelId="{A1F6B635-E3AC-4DC7-83EC-AF1810688AE7}" type="presOf" srcId="{E8B96E2F-B653-48B7-BAA8-F85D6BA689A3}" destId="{A3951D8F-5B7C-4DBD-BBFC-2C701E185A39}" srcOrd="0" destOrd="0" presId="urn:microsoft.com/office/officeart/2008/layout/PictureStrips"/>
    <dgm:cxn modelId="{C29945A9-5043-4B90-99BF-FF6C4641E656}" type="presOf" srcId="{209FE0F1-F0DA-467F-AE88-927072992E14}" destId="{34623141-1E79-4A60-A9A3-25C491C2DEEB}" srcOrd="0" destOrd="0" presId="urn:microsoft.com/office/officeart/2008/layout/PictureStrips"/>
    <dgm:cxn modelId="{79291B6B-3113-47A3-8E2D-DD1F4A2564AD}" type="presParOf" srcId="{0FC59A6F-BC97-4263-B012-9BDB82B832BE}" destId="{27196425-F0BE-4DFD-BC37-63AE81E4587D}" srcOrd="0" destOrd="0" presId="urn:microsoft.com/office/officeart/2008/layout/PictureStrips"/>
    <dgm:cxn modelId="{F3CD40AE-C6E1-4D88-BB10-18E267C374D8}" type="presParOf" srcId="{27196425-F0BE-4DFD-BC37-63AE81E4587D}" destId="{A3951D8F-5B7C-4DBD-BBFC-2C701E185A39}" srcOrd="0" destOrd="0" presId="urn:microsoft.com/office/officeart/2008/layout/PictureStrips"/>
    <dgm:cxn modelId="{64167D0E-7A7C-4EF6-8842-6A6241D74CE8}" type="presParOf" srcId="{27196425-F0BE-4DFD-BC37-63AE81E4587D}" destId="{65916C43-7C3D-4EBF-8B46-4A4987A75648}" srcOrd="1" destOrd="0" presId="urn:microsoft.com/office/officeart/2008/layout/PictureStrips"/>
    <dgm:cxn modelId="{DFBD3CA5-4A76-429D-A1F6-2AE351D026AB}" type="presParOf" srcId="{0FC59A6F-BC97-4263-B012-9BDB82B832BE}" destId="{695BC96C-35F5-4A2B-9F1D-7A32590241C4}" srcOrd="1" destOrd="0" presId="urn:microsoft.com/office/officeart/2008/layout/PictureStrips"/>
    <dgm:cxn modelId="{95FD8FAC-3BC4-45A4-953C-1F68D7E77A3B}" type="presParOf" srcId="{0FC59A6F-BC97-4263-B012-9BDB82B832BE}" destId="{85399933-74CD-4E1F-A826-7D5E9C8FBB1F}" srcOrd="2" destOrd="0" presId="urn:microsoft.com/office/officeart/2008/layout/PictureStrips"/>
    <dgm:cxn modelId="{D22FCE93-9D36-4B6E-BCB4-054975CC0989}" type="presParOf" srcId="{85399933-74CD-4E1F-A826-7D5E9C8FBB1F}" destId="{34623141-1E79-4A60-A9A3-25C491C2DEEB}" srcOrd="0" destOrd="0" presId="urn:microsoft.com/office/officeart/2008/layout/PictureStrips"/>
    <dgm:cxn modelId="{C2FE3241-8F4E-485C-9381-2D30178C17E0}" type="presParOf" srcId="{85399933-74CD-4E1F-A826-7D5E9C8FBB1F}" destId="{5481F1E4-0483-46F9-BB84-EA52D930ABFA}" srcOrd="1" destOrd="0" presId="urn:microsoft.com/office/officeart/2008/layout/PictureStrips"/>
    <dgm:cxn modelId="{1E39DC22-F4F8-420E-AB23-D4512EEB800F}" type="presParOf" srcId="{0FC59A6F-BC97-4263-B012-9BDB82B832BE}" destId="{5D56B301-8B3F-48E2-9A52-C6E7490107A8}" srcOrd="3" destOrd="0" presId="urn:microsoft.com/office/officeart/2008/layout/PictureStrips"/>
    <dgm:cxn modelId="{7991D83D-96C9-4658-AEA6-BCEF6D05B33D}" type="presParOf" srcId="{0FC59A6F-BC97-4263-B012-9BDB82B832BE}" destId="{1B77ABBD-8C36-4551-A0D4-D8B81E088C7B}" srcOrd="4" destOrd="0" presId="urn:microsoft.com/office/officeart/2008/layout/PictureStrips"/>
    <dgm:cxn modelId="{81A3DF5B-C9B5-4F44-A34F-726E86D3FC08}" type="presParOf" srcId="{1B77ABBD-8C36-4551-A0D4-D8B81E088C7B}" destId="{614C1396-59B4-49AF-B3DE-4B641A38A7EC}" srcOrd="0" destOrd="0" presId="urn:microsoft.com/office/officeart/2008/layout/PictureStrips"/>
    <dgm:cxn modelId="{4577096E-1394-4A7B-AFBE-0E0D4A332506}" type="presParOf" srcId="{1B77ABBD-8C36-4551-A0D4-D8B81E088C7B}" destId="{A6B04F8D-C117-4398-8E09-6F6444D32FB9}" srcOrd="1" destOrd="0" presId="urn:microsoft.com/office/officeart/2008/layout/PictureStrips"/>
    <dgm:cxn modelId="{A029BF70-D012-4914-869C-F738EBC36D80}" type="presParOf" srcId="{0FC59A6F-BC97-4263-B012-9BDB82B832BE}" destId="{C8CB1951-1C29-4A3E-AF8F-924B2A91C0E5}" srcOrd="5" destOrd="0" presId="urn:microsoft.com/office/officeart/2008/layout/PictureStrips"/>
    <dgm:cxn modelId="{C882CF68-B283-4C4E-8798-81BE0BE02FF8}" type="presParOf" srcId="{0FC59A6F-BC97-4263-B012-9BDB82B832BE}" destId="{1279EE88-FCBB-4AD5-9369-1F5B779D66F0}" srcOrd="6" destOrd="0" presId="urn:microsoft.com/office/officeart/2008/layout/PictureStrips"/>
    <dgm:cxn modelId="{22F4F7FE-8650-439C-A959-32CB4C8907E8}" type="presParOf" srcId="{1279EE88-FCBB-4AD5-9369-1F5B779D66F0}" destId="{446FBCB5-DD92-4C77-9956-CED8A4077534}" srcOrd="0" destOrd="0" presId="urn:microsoft.com/office/officeart/2008/layout/PictureStrips"/>
    <dgm:cxn modelId="{DBD99C09-0D9F-49B6-8887-3544062AA6BE}" type="presParOf" srcId="{1279EE88-FCBB-4AD5-9369-1F5B779D66F0}" destId="{72D094F7-D0E0-4ADE-A2FD-B963566B8BA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B0D5C2-E7DF-4E7D-AB96-86F665791E8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F347B7-004C-4AE2-BA3E-D4795E2551A3}">
      <dgm:prSet phldrT="[Текст]" custT="1"/>
      <dgm:spPr/>
      <dgm:t>
        <a:bodyPr/>
        <a:lstStyle/>
        <a:p>
          <a:r>
            <a:rPr lang="uk-UA" sz="2500" b="1" dirty="0" smtClean="0"/>
            <a:t>За змістом</a:t>
          </a:r>
          <a:endParaRPr lang="ru-RU" sz="2500" dirty="0"/>
        </a:p>
      </dgm:t>
    </dgm:pt>
    <dgm:pt modelId="{A2E9E2E8-16F5-4E94-B527-EDF23BFCAA9D}" type="parTrans" cxnId="{EBAC839A-4AC0-4FC1-8582-FC245D4278ED}">
      <dgm:prSet/>
      <dgm:spPr/>
      <dgm:t>
        <a:bodyPr/>
        <a:lstStyle/>
        <a:p>
          <a:endParaRPr lang="ru-RU"/>
        </a:p>
      </dgm:t>
    </dgm:pt>
    <dgm:pt modelId="{5F7C26C1-7BAC-460A-9D50-5F59D27F0B18}" type="sibTrans" cxnId="{EBAC839A-4AC0-4FC1-8582-FC245D4278ED}">
      <dgm:prSet/>
      <dgm:spPr/>
      <dgm:t>
        <a:bodyPr/>
        <a:lstStyle/>
        <a:p>
          <a:endParaRPr lang="ru-RU"/>
        </a:p>
      </dgm:t>
    </dgm:pt>
    <dgm:pt modelId="{4A2AE7C8-C83A-46EE-BD82-B97AE35D94A6}">
      <dgm:prSet phldrT="[Текст]" custT="1"/>
      <dgm:spPr/>
      <dgm:t>
        <a:bodyPr/>
        <a:lstStyle/>
        <a:p>
          <a:r>
            <a:rPr lang="uk-UA" sz="2200" dirty="0" smtClean="0"/>
            <a:t>усна;</a:t>
          </a:r>
          <a:endParaRPr lang="ru-RU" sz="2200" dirty="0"/>
        </a:p>
      </dgm:t>
    </dgm:pt>
    <dgm:pt modelId="{A480F20D-696C-4375-9979-C8E502A5D07D}" type="parTrans" cxnId="{F476C50F-4332-410D-9CD4-4E58E99A98BF}">
      <dgm:prSet/>
      <dgm:spPr/>
      <dgm:t>
        <a:bodyPr/>
        <a:lstStyle/>
        <a:p>
          <a:endParaRPr lang="ru-RU"/>
        </a:p>
      </dgm:t>
    </dgm:pt>
    <dgm:pt modelId="{36746641-C14D-4F9B-ACD1-CCF210A42FAC}" type="sibTrans" cxnId="{F476C50F-4332-410D-9CD4-4E58E99A98BF}">
      <dgm:prSet/>
      <dgm:spPr/>
      <dgm:t>
        <a:bodyPr/>
        <a:lstStyle/>
        <a:p>
          <a:endParaRPr lang="ru-RU"/>
        </a:p>
      </dgm:t>
    </dgm:pt>
    <dgm:pt modelId="{A9A932CD-062B-45D5-AF75-FBE8E694FBE1}">
      <dgm:prSet phldrT="[Текст]" custT="1"/>
      <dgm:spPr/>
      <dgm:t>
        <a:bodyPr/>
        <a:lstStyle/>
        <a:p>
          <a:r>
            <a:rPr lang="uk-UA" sz="2200" dirty="0" smtClean="0"/>
            <a:t>письмова.</a:t>
          </a:r>
          <a:endParaRPr lang="ru-RU" sz="2200" dirty="0"/>
        </a:p>
      </dgm:t>
    </dgm:pt>
    <dgm:pt modelId="{667AE5B5-3E7D-4B89-A02A-10CEFBFD36F7}" type="parTrans" cxnId="{1B26D29A-CD61-403E-ACC4-691E911F264F}">
      <dgm:prSet/>
      <dgm:spPr/>
      <dgm:t>
        <a:bodyPr/>
        <a:lstStyle/>
        <a:p>
          <a:endParaRPr lang="ru-RU"/>
        </a:p>
      </dgm:t>
    </dgm:pt>
    <dgm:pt modelId="{258953EF-8028-492F-8AD6-72BD87BA9D0F}" type="sibTrans" cxnId="{1B26D29A-CD61-403E-ACC4-691E911F264F}">
      <dgm:prSet/>
      <dgm:spPr/>
      <dgm:t>
        <a:bodyPr/>
        <a:lstStyle/>
        <a:p>
          <a:endParaRPr lang="ru-RU"/>
        </a:p>
      </dgm:t>
    </dgm:pt>
    <dgm:pt modelId="{E53D787A-1843-4017-901A-0D9BB5A3EDAE}">
      <dgm:prSet phldrT="[Текст]" custT="1"/>
      <dgm:spPr/>
      <dgm:t>
        <a:bodyPr/>
        <a:lstStyle/>
        <a:p>
          <a:r>
            <a:rPr lang="uk-UA" sz="2500" b="1" dirty="0" smtClean="0"/>
            <a:t>За формою діяльності</a:t>
          </a:r>
          <a:endParaRPr lang="ru-RU" sz="2500" dirty="0"/>
        </a:p>
      </dgm:t>
    </dgm:pt>
    <dgm:pt modelId="{FB30A80F-88D9-407D-87BF-F16046251144}" type="parTrans" cxnId="{38D5CCA7-4943-45E7-B75D-1A9543C33B35}">
      <dgm:prSet/>
      <dgm:spPr/>
      <dgm:t>
        <a:bodyPr/>
        <a:lstStyle/>
        <a:p>
          <a:endParaRPr lang="ru-RU"/>
        </a:p>
      </dgm:t>
    </dgm:pt>
    <dgm:pt modelId="{C4F7769C-E63D-41A7-B587-ABBAE2269CB4}" type="sibTrans" cxnId="{38D5CCA7-4943-45E7-B75D-1A9543C33B35}">
      <dgm:prSet/>
      <dgm:spPr/>
      <dgm:t>
        <a:bodyPr/>
        <a:lstStyle/>
        <a:p>
          <a:endParaRPr lang="ru-RU"/>
        </a:p>
      </dgm:t>
    </dgm:pt>
    <dgm:pt modelId="{9883E557-821C-4E66-8663-EF92587E8188}">
      <dgm:prSet phldrT="[Текст]" custT="1"/>
      <dgm:spPr/>
      <dgm:t>
        <a:bodyPr/>
        <a:lstStyle/>
        <a:p>
          <a:r>
            <a:rPr lang="uk-UA" sz="2200" dirty="0" smtClean="0"/>
            <a:t>фронтальна;</a:t>
          </a:r>
          <a:endParaRPr lang="ru-RU" sz="2200" dirty="0"/>
        </a:p>
      </dgm:t>
    </dgm:pt>
    <dgm:pt modelId="{1D100F68-53FB-4872-9D55-83761E9138F2}" type="parTrans" cxnId="{196C166D-2CDB-4338-B6A0-871E87A3C172}">
      <dgm:prSet/>
      <dgm:spPr/>
      <dgm:t>
        <a:bodyPr/>
        <a:lstStyle/>
        <a:p>
          <a:endParaRPr lang="ru-RU"/>
        </a:p>
      </dgm:t>
    </dgm:pt>
    <dgm:pt modelId="{492C75A4-26CD-4F38-8637-E4649D13C85C}" type="sibTrans" cxnId="{196C166D-2CDB-4338-B6A0-871E87A3C172}">
      <dgm:prSet/>
      <dgm:spPr/>
      <dgm:t>
        <a:bodyPr/>
        <a:lstStyle/>
        <a:p>
          <a:endParaRPr lang="ru-RU"/>
        </a:p>
      </dgm:t>
    </dgm:pt>
    <dgm:pt modelId="{0924A048-0B4C-49E6-ACBE-3307FE94DE8D}">
      <dgm:prSet phldrT="[Текст]" custT="1"/>
      <dgm:spPr/>
      <dgm:t>
        <a:bodyPr/>
        <a:lstStyle/>
        <a:p>
          <a:r>
            <a:rPr lang="uk-UA" sz="2500" b="1" dirty="0" smtClean="0"/>
            <a:t>За способом проведення</a:t>
          </a:r>
          <a:endParaRPr lang="ru-RU" sz="2500" dirty="0"/>
        </a:p>
      </dgm:t>
    </dgm:pt>
    <dgm:pt modelId="{CBF02058-C47D-4E7B-B54C-E83B4621F9AE}" type="parTrans" cxnId="{EB937445-0F6D-460B-9178-28F67F100409}">
      <dgm:prSet/>
      <dgm:spPr/>
      <dgm:t>
        <a:bodyPr/>
        <a:lstStyle/>
        <a:p>
          <a:endParaRPr lang="ru-RU"/>
        </a:p>
      </dgm:t>
    </dgm:pt>
    <dgm:pt modelId="{A84B500A-735E-4E70-9AA9-12CBA7F038CD}" type="sibTrans" cxnId="{EB937445-0F6D-460B-9178-28F67F100409}">
      <dgm:prSet/>
      <dgm:spPr/>
      <dgm:t>
        <a:bodyPr/>
        <a:lstStyle/>
        <a:p>
          <a:endParaRPr lang="ru-RU"/>
        </a:p>
      </dgm:t>
    </dgm:pt>
    <dgm:pt modelId="{4B12562B-A7B8-47CB-9C2C-BBB1BBFA7487}">
      <dgm:prSet phldrT="[Текст]" custT="1"/>
      <dgm:spPr/>
      <dgm:t>
        <a:bodyPr/>
        <a:lstStyle/>
        <a:p>
          <a:r>
            <a:rPr lang="uk-UA" sz="2200" dirty="0" smtClean="0"/>
            <a:t>анкета;</a:t>
          </a:r>
          <a:endParaRPr lang="ru-RU" sz="2200" dirty="0"/>
        </a:p>
      </dgm:t>
    </dgm:pt>
    <dgm:pt modelId="{F745FC93-E97F-4F28-8331-7C4CBA130D48}" type="parTrans" cxnId="{449E7386-85E5-4B2D-9B85-B4DFA2EE170F}">
      <dgm:prSet/>
      <dgm:spPr/>
      <dgm:t>
        <a:bodyPr/>
        <a:lstStyle/>
        <a:p>
          <a:endParaRPr lang="ru-RU"/>
        </a:p>
      </dgm:t>
    </dgm:pt>
    <dgm:pt modelId="{D6598594-3F02-4D56-861C-606E6260D472}" type="sibTrans" cxnId="{449E7386-85E5-4B2D-9B85-B4DFA2EE170F}">
      <dgm:prSet/>
      <dgm:spPr/>
      <dgm:t>
        <a:bodyPr/>
        <a:lstStyle/>
        <a:p>
          <a:endParaRPr lang="ru-RU"/>
        </a:p>
      </dgm:t>
    </dgm:pt>
    <dgm:pt modelId="{A47F62B4-A2B9-4A18-B5E3-2377CEFAD45F}">
      <dgm:prSet phldrT="[Текст]" custT="1"/>
      <dgm:spPr/>
      <dgm:t>
        <a:bodyPr/>
        <a:lstStyle/>
        <a:p>
          <a:r>
            <a:rPr lang="uk-UA" sz="2200" dirty="0" smtClean="0"/>
            <a:t>питання;</a:t>
          </a:r>
          <a:endParaRPr lang="ru-RU" sz="2200" dirty="0"/>
        </a:p>
      </dgm:t>
    </dgm:pt>
    <dgm:pt modelId="{BC251B0F-AC5E-43C1-A3A4-2030E0CA7B17}" type="parTrans" cxnId="{4A26A20D-AAAF-4987-8EAB-52746F938FBF}">
      <dgm:prSet/>
      <dgm:spPr/>
      <dgm:t>
        <a:bodyPr/>
        <a:lstStyle/>
        <a:p>
          <a:endParaRPr lang="ru-RU"/>
        </a:p>
      </dgm:t>
    </dgm:pt>
    <dgm:pt modelId="{4AF05055-15F8-4E36-9598-F4B0DF88992C}" type="sibTrans" cxnId="{4A26A20D-AAAF-4987-8EAB-52746F938FBF}">
      <dgm:prSet/>
      <dgm:spPr/>
      <dgm:t>
        <a:bodyPr/>
        <a:lstStyle/>
        <a:p>
          <a:endParaRPr lang="ru-RU"/>
        </a:p>
      </dgm:t>
    </dgm:pt>
    <dgm:pt modelId="{982A30CD-DC99-411D-9420-D7FAB6CE7A5F}">
      <dgm:prSet custT="1"/>
      <dgm:spPr/>
      <dgm:t>
        <a:bodyPr/>
        <a:lstStyle/>
        <a:p>
          <a:r>
            <a:rPr lang="uk-UA" sz="2100" b="1" dirty="0" smtClean="0"/>
            <a:t>За сферою людської сутності</a:t>
          </a:r>
          <a:endParaRPr lang="ru-RU" sz="2100" dirty="0"/>
        </a:p>
      </dgm:t>
    </dgm:pt>
    <dgm:pt modelId="{BA956B0C-46C3-4EFE-997E-E009AD21A15B}" type="parTrans" cxnId="{3A340432-12EE-4845-B1B7-5E8E3741A9B3}">
      <dgm:prSet/>
      <dgm:spPr/>
      <dgm:t>
        <a:bodyPr/>
        <a:lstStyle/>
        <a:p>
          <a:endParaRPr lang="ru-RU"/>
        </a:p>
      </dgm:t>
    </dgm:pt>
    <dgm:pt modelId="{FE1BC4C6-854B-476F-BCD4-75069896E638}" type="sibTrans" cxnId="{3A340432-12EE-4845-B1B7-5E8E3741A9B3}">
      <dgm:prSet/>
      <dgm:spPr/>
      <dgm:t>
        <a:bodyPr/>
        <a:lstStyle/>
        <a:p>
          <a:endParaRPr lang="ru-RU"/>
        </a:p>
      </dgm:t>
    </dgm:pt>
    <dgm:pt modelId="{C3F0CD82-AA88-4E6C-89A6-53AC95C0B193}">
      <dgm:prSet custT="1"/>
      <dgm:spPr/>
      <dgm:t>
        <a:bodyPr/>
        <a:lstStyle/>
        <a:p>
          <a:r>
            <a:rPr lang="uk-UA" sz="2500" b="1" dirty="0" smtClean="0"/>
            <a:t>За</a:t>
          </a:r>
          <a:r>
            <a:rPr lang="ru-RU" sz="2500" b="1" dirty="0" smtClean="0"/>
            <a:t> </a:t>
          </a:r>
          <a:r>
            <a:rPr lang="ru-RU" sz="2500" b="1" dirty="0" err="1" smtClean="0"/>
            <a:t>функці</a:t>
          </a:r>
          <a:r>
            <a:rPr lang="uk-UA" sz="2500" b="1" dirty="0" err="1" smtClean="0"/>
            <a:t>єю</a:t>
          </a:r>
          <a:endParaRPr lang="ru-RU" sz="2500" dirty="0"/>
        </a:p>
      </dgm:t>
    </dgm:pt>
    <dgm:pt modelId="{F7DA5CDB-4581-4B6C-8F3E-748EF216C0B3}" type="parTrans" cxnId="{8C7D42BB-5432-42D6-86A3-42802FB97FCE}">
      <dgm:prSet/>
      <dgm:spPr/>
      <dgm:t>
        <a:bodyPr/>
        <a:lstStyle/>
        <a:p>
          <a:endParaRPr lang="ru-RU"/>
        </a:p>
      </dgm:t>
    </dgm:pt>
    <dgm:pt modelId="{5A78BF31-3972-4419-944F-5AF2DD3A3989}" type="sibTrans" cxnId="{8C7D42BB-5432-42D6-86A3-42802FB97FCE}">
      <dgm:prSet/>
      <dgm:spPr/>
      <dgm:t>
        <a:bodyPr/>
        <a:lstStyle/>
        <a:p>
          <a:endParaRPr lang="ru-RU"/>
        </a:p>
      </dgm:t>
    </dgm:pt>
    <dgm:pt modelId="{2A64358B-59C9-4AB9-8D68-B02AAE573FD0}">
      <dgm:prSet phldrT="[Текст]" custT="1"/>
      <dgm:spPr/>
      <dgm:t>
        <a:bodyPr/>
        <a:lstStyle/>
        <a:p>
          <a:r>
            <a:rPr lang="uk-UA" sz="2000" dirty="0" smtClean="0"/>
            <a:t>індивідуальна;</a:t>
          </a:r>
          <a:endParaRPr lang="ru-RU" sz="2000" dirty="0"/>
        </a:p>
      </dgm:t>
    </dgm:pt>
    <dgm:pt modelId="{B73570E0-AE97-4603-BDDC-D6B6CD433E12}" type="sibTrans" cxnId="{03851CAE-E2E1-46D7-A2AA-93F09645E8A1}">
      <dgm:prSet/>
      <dgm:spPr/>
      <dgm:t>
        <a:bodyPr/>
        <a:lstStyle/>
        <a:p>
          <a:endParaRPr lang="ru-RU"/>
        </a:p>
      </dgm:t>
    </dgm:pt>
    <dgm:pt modelId="{F57F3AFD-A30B-4876-8392-95B288EF934A}" type="parTrans" cxnId="{03851CAE-E2E1-46D7-A2AA-93F09645E8A1}">
      <dgm:prSet/>
      <dgm:spPr/>
      <dgm:t>
        <a:bodyPr/>
        <a:lstStyle/>
        <a:p>
          <a:endParaRPr lang="ru-RU"/>
        </a:p>
      </dgm:t>
    </dgm:pt>
    <dgm:pt modelId="{766BE9CC-308B-49B1-A80A-B32800968383}">
      <dgm:prSet phldrT="[Текст]" custT="1"/>
      <dgm:spPr/>
      <dgm:t>
        <a:bodyPr/>
        <a:lstStyle/>
        <a:p>
          <a:r>
            <a:rPr lang="uk-UA" sz="2200" dirty="0" smtClean="0"/>
            <a:t>групова;</a:t>
          </a:r>
          <a:endParaRPr lang="ru-RU" sz="2200" dirty="0"/>
        </a:p>
      </dgm:t>
    </dgm:pt>
    <dgm:pt modelId="{4E4A2118-A0A2-4EBE-B3DA-5ED88FDC7124}" type="parTrans" cxnId="{0CECD76C-B933-4697-A769-B8DBB81E6743}">
      <dgm:prSet/>
      <dgm:spPr/>
      <dgm:t>
        <a:bodyPr/>
        <a:lstStyle/>
        <a:p>
          <a:endParaRPr lang="ru-RU"/>
        </a:p>
      </dgm:t>
    </dgm:pt>
    <dgm:pt modelId="{2BA93327-DB5F-4B8A-B71B-2E5F14BB85CC}" type="sibTrans" cxnId="{0CECD76C-B933-4697-A769-B8DBB81E6743}">
      <dgm:prSet/>
      <dgm:spPr/>
      <dgm:t>
        <a:bodyPr/>
        <a:lstStyle/>
        <a:p>
          <a:endParaRPr lang="ru-RU"/>
        </a:p>
      </dgm:t>
    </dgm:pt>
    <dgm:pt modelId="{B27897A9-6C36-475E-96DF-5E393219F41F}">
      <dgm:prSet phldrT="[Текст]" custT="1"/>
      <dgm:spPr/>
      <dgm:t>
        <a:bodyPr/>
        <a:lstStyle/>
        <a:p>
          <a:r>
            <a:rPr lang="uk-UA" sz="2200" dirty="0" smtClean="0"/>
            <a:t>колективна.</a:t>
          </a:r>
          <a:endParaRPr lang="ru-RU" sz="2200" dirty="0"/>
        </a:p>
      </dgm:t>
    </dgm:pt>
    <dgm:pt modelId="{D5DD35C4-D76B-45A8-8E63-B3CF0D8EFA39}" type="parTrans" cxnId="{6A3A371C-3CDB-4FD9-A24A-B7302F23AADF}">
      <dgm:prSet/>
      <dgm:spPr/>
      <dgm:t>
        <a:bodyPr/>
        <a:lstStyle/>
        <a:p>
          <a:endParaRPr lang="ru-RU"/>
        </a:p>
      </dgm:t>
    </dgm:pt>
    <dgm:pt modelId="{3CE998A5-E50A-4B0D-A661-97C4B266E54D}" type="sibTrans" cxnId="{6A3A371C-3CDB-4FD9-A24A-B7302F23AADF}">
      <dgm:prSet/>
      <dgm:spPr/>
      <dgm:t>
        <a:bodyPr/>
        <a:lstStyle/>
        <a:p>
          <a:endParaRPr lang="ru-RU"/>
        </a:p>
      </dgm:t>
    </dgm:pt>
    <dgm:pt modelId="{A5280C07-C3F7-4520-ADD1-2B9FFD73FD97}">
      <dgm:prSet phldrT="[Текст]" custT="1"/>
      <dgm:spPr/>
      <dgm:t>
        <a:bodyPr/>
        <a:lstStyle/>
        <a:p>
          <a:r>
            <a:rPr lang="uk-UA" sz="2200" dirty="0" smtClean="0"/>
            <a:t>символ;</a:t>
          </a:r>
          <a:endParaRPr lang="ru-RU" sz="2200" dirty="0"/>
        </a:p>
      </dgm:t>
    </dgm:pt>
    <dgm:pt modelId="{663C62F0-6CE8-4AE4-9919-CBDE64883E3D}" type="parTrans" cxnId="{8F723CFC-6F61-4D51-BF8B-D8392B390189}">
      <dgm:prSet/>
      <dgm:spPr/>
      <dgm:t>
        <a:bodyPr/>
        <a:lstStyle/>
        <a:p>
          <a:endParaRPr lang="ru-RU"/>
        </a:p>
      </dgm:t>
    </dgm:pt>
    <dgm:pt modelId="{60504B5E-E758-4D8C-AC77-80D3648C245D}" type="sibTrans" cxnId="{8F723CFC-6F61-4D51-BF8B-D8392B390189}">
      <dgm:prSet/>
      <dgm:spPr/>
      <dgm:t>
        <a:bodyPr/>
        <a:lstStyle/>
        <a:p>
          <a:endParaRPr lang="ru-RU"/>
        </a:p>
      </dgm:t>
    </dgm:pt>
    <dgm:pt modelId="{80982E31-E3F7-48AA-900F-4F972DB72DD9}">
      <dgm:prSet phldrT="[Текст]" custT="1"/>
      <dgm:spPr/>
      <dgm:t>
        <a:bodyPr/>
        <a:lstStyle/>
        <a:p>
          <a:r>
            <a:rPr lang="uk-UA" sz="2200" dirty="0" smtClean="0"/>
            <a:t>таблиця;</a:t>
          </a:r>
          <a:endParaRPr lang="ru-RU" sz="2200" dirty="0"/>
        </a:p>
      </dgm:t>
    </dgm:pt>
    <dgm:pt modelId="{E5F9AFE8-D275-45A7-B9CA-4C903AF723A7}" type="parTrans" cxnId="{6F647FA8-A9FA-410A-8AB5-BACF8578DE4C}">
      <dgm:prSet/>
      <dgm:spPr/>
      <dgm:t>
        <a:bodyPr/>
        <a:lstStyle/>
        <a:p>
          <a:endParaRPr lang="ru-RU"/>
        </a:p>
      </dgm:t>
    </dgm:pt>
    <dgm:pt modelId="{8EC259D0-1876-471C-8E46-F29682BAED5C}" type="sibTrans" cxnId="{6F647FA8-A9FA-410A-8AB5-BACF8578DE4C}">
      <dgm:prSet/>
      <dgm:spPr/>
      <dgm:t>
        <a:bodyPr/>
        <a:lstStyle/>
        <a:p>
          <a:endParaRPr lang="ru-RU"/>
        </a:p>
      </dgm:t>
    </dgm:pt>
    <dgm:pt modelId="{0D2D4E82-0285-40CA-89F3-67F7181834BA}">
      <dgm:prSet phldrT="[Текст]" custT="1"/>
      <dgm:spPr/>
      <dgm:t>
        <a:bodyPr/>
        <a:lstStyle/>
        <a:p>
          <a:r>
            <a:rPr lang="uk-UA" sz="2200" dirty="0" smtClean="0"/>
            <a:t>ситуація;</a:t>
          </a:r>
          <a:endParaRPr lang="ru-RU" sz="2200" dirty="0"/>
        </a:p>
      </dgm:t>
    </dgm:pt>
    <dgm:pt modelId="{2FE9A0D7-5223-4AC2-AB8C-1EF04DFF2B48}" type="parTrans" cxnId="{7AF0B6FC-907A-4437-8FB6-016353F789CE}">
      <dgm:prSet/>
      <dgm:spPr/>
      <dgm:t>
        <a:bodyPr/>
        <a:lstStyle/>
        <a:p>
          <a:endParaRPr lang="ru-RU"/>
        </a:p>
      </dgm:t>
    </dgm:pt>
    <dgm:pt modelId="{DA517874-967E-4180-B2BA-6A1F8852D4A4}" type="sibTrans" cxnId="{7AF0B6FC-907A-4437-8FB6-016353F789CE}">
      <dgm:prSet/>
      <dgm:spPr/>
      <dgm:t>
        <a:bodyPr/>
        <a:lstStyle/>
        <a:p>
          <a:endParaRPr lang="ru-RU"/>
        </a:p>
      </dgm:t>
    </dgm:pt>
    <dgm:pt modelId="{A922F38C-BEFF-42E4-93A6-FE1B670BC57B}">
      <dgm:prSet phldrT="[Текст]" custT="1"/>
      <dgm:spPr/>
      <dgm:t>
        <a:bodyPr/>
        <a:lstStyle/>
        <a:p>
          <a:r>
            <a:rPr lang="uk-UA" sz="2200" dirty="0" smtClean="0"/>
            <a:t>малюнок.</a:t>
          </a:r>
          <a:endParaRPr lang="ru-RU" sz="2200" dirty="0"/>
        </a:p>
      </dgm:t>
    </dgm:pt>
    <dgm:pt modelId="{F6A4AA3B-DD91-47EE-A03B-67C9DA0DE4F4}" type="parTrans" cxnId="{2F30A1B2-79DE-4CB4-8B4D-69FFEE64A71B}">
      <dgm:prSet/>
      <dgm:spPr/>
      <dgm:t>
        <a:bodyPr/>
        <a:lstStyle/>
        <a:p>
          <a:endParaRPr lang="ru-RU"/>
        </a:p>
      </dgm:t>
    </dgm:pt>
    <dgm:pt modelId="{26CFEC6B-E603-4395-9D3F-9F3A1787170D}" type="sibTrans" cxnId="{2F30A1B2-79DE-4CB4-8B4D-69FFEE64A71B}">
      <dgm:prSet/>
      <dgm:spPr/>
      <dgm:t>
        <a:bodyPr/>
        <a:lstStyle/>
        <a:p>
          <a:endParaRPr lang="ru-RU"/>
        </a:p>
      </dgm:t>
    </dgm:pt>
    <dgm:pt modelId="{4F06223A-F5A4-4A73-9088-106EFC9A7C30}">
      <dgm:prSet custT="1"/>
      <dgm:spPr/>
      <dgm:t>
        <a:bodyPr/>
        <a:lstStyle/>
        <a:p>
          <a:r>
            <a:rPr lang="uk-UA" sz="2200" dirty="0" smtClean="0"/>
            <a:t>фізична;</a:t>
          </a:r>
          <a:endParaRPr lang="ru-RU" sz="2200" dirty="0"/>
        </a:p>
      </dgm:t>
    </dgm:pt>
    <dgm:pt modelId="{FA627A35-7BCD-4656-AADA-3EAA7FDD4AFF}" type="parTrans" cxnId="{528A79FB-583D-43AA-95CA-E478FEF8AB75}">
      <dgm:prSet/>
      <dgm:spPr/>
      <dgm:t>
        <a:bodyPr/>
        <a:lstStyle/>
        <a:p>
          <a:endParaRPr lang="ru-RU"/>
        </a:p>
      </dgm:t>
    </dgm:pt>
    <dgm:pt modelId="{91982DB8-8E74-493B-9FF4-B4B0EADFC953}" type="sibTrans" cxnId="{528A79FB-583D-43AA-95CA-E478FEF8AB75}">
      <dgm:prSet/>
      <dgm:spPr/>
      <dgm:t>
        <a:bodyPr/>
        <a:lstStyle/>
        <a:p>
          <a:endParaRPr lang="ru-RU"/>
        </a:p>
      </dgm:t>
    </dgm:pt>
    <dgm:pt modelId="{8AA05FCD-4B4F-4DFE-BA92-F53F2BB325AE}">
      <dgm:prSet custT="1"/>
      <dgm:spPr/>
      <dgm:t>
        <a:bodyPr/>
        <a:lstStyle/>
        <a:p>
          <a:r>
            <a:rPr lang="uk-UA" sz="2200" dirty="0" smtClean="0"/>
            <a:t>сенсорна;</a:t>
          </a:r>
          <a:endParaRPr lang="ru-RU" sz="2200" dirty="0"/>
        </a:p>
      </dgm:t>
    </dgm:pt>
    <dgm:pt modelId="{3F7D8CA4-DB6D-434B-9276-B3C712099B87}" type="parTrans" cxnId="{92060341-A50A-493F-9A2F-FCFC9C6E9E7C}">
      <dgm:prSet/>
      <dgm:spPr/>
      <dgm:t>
        <a:bodyPr/>
        <a:lstStyle/>
        <a:p>
          <a:endParaRPr lang="ru-RU"/>
        </a:p>
      </dgm:t>
    </dgm:pt>
    <dgm:pt modelId="{046B1A68-0D06-4438-A2F5-89526EDE0A87}" type="sibTrans" cxnId="{92060341-A50A-493F-9A2F-FCFC9C6E9E7C}">
      <dgm:prSet/>
      <dgm:spPr/>
      <dgm:t>
        <a:bodyPr/>
        <a:lstStyle/>
        <a:p>
          <a:endParaRPr lang="ru-RU"/>
        </a:p>
      </dgm:t>
    </dgm:pt>
    <dgm:pt modelId="{920F7BDC-EFE3-4B16-AB3C-320994C077CE}">
      <dgm:prSet custT="1"/>
      <dgm:spPr/>
      <dgm:t>
        <a:bodyPr/>
        <a:lstStyle/>
        <a:p>
          <a:r>
            <a:rPr lang="uk-UA" sz="1900" dirty="0" smtClean="0"/>
            <a:t>інтелектуальна;</a:t>
          </a:r>
          <a:endParaRPr lang="ru-RU" sz="1900" dirty="0"/>
        </a:p>
      </dgm:t>
    </dgm:pt>
    <dgm:pt modelId="{0A40E096-ED68-475F-B46A-C1BFCEEB1EAD}" type="parTrans" cxnId="{E9DA40B9-08D0-4CAE-B04E-0C0A992510BD}">
      <dgm:prSet/>
      <dgm:spPr/>
      <dgm:t>
        <a:bodyPr/>
        <a:lstStyle/>
        <a:p>
          <a:endParaRPr lang="ru-RU"/>
        </a:p>
      </dgm:t>
    </dgm:pt>
    <dgm:pt modelId="{A4BFEF39-1F29-48D7-9795-7095A780DC21}" type="sibTrans" cxnId="{E9DA40B9-08D0-4CAE-B04E-0C0A992510BD}">
      <dgm:prSet/>
      <dgm:spPr/>
      <dgm:t>
        <a:bodyPr/>
        <a:lstStyle/>
        <a:p>
          <a:endParaRPr lang="ru-RU"/>
        </a:p>
      </dgm:t>
    </dgm:pt>
    <dgm:pt modelId="{29C95970-DAAB-4CAF-9260-6D6A8E0A73D7}">
      <dgm:prSet custT="1"/>
      <dgm:spPr/>
      <dgm:t>
        <a:bodyPr/>
        <a:lstStyle/>
        <a:p>
          <a:r>
            <a:rPr lang="uk-UA" sz="2200" dirty="0" smtClean="0"/>
            <a:t>духовна.</a:t>
          </a:r>
          <a:endParaRPr lang="ru-RU" sz="2200" dirty="0"/>
        </a:p>
      </dgm:t>
    </dgm:pt>
    <dgm:pt modelId="{900718DF-163C-47E8-8381-ACE078860A28}" type="parTrans" cxnId="{46255AFB-6B5D-4757-B720-EB6CD13299EB}">
      <dgm:prSet/>
      <dgm:spPr/>
      <dgm:t>
        <a:bodyPr/>
        <a:lstStyle/>
        <a:p>
          <a:endParaRPr lang="ru-RU"/>
        </a:p>
      </dgm:t>
    </dgm:pt>
    <dgm:pt modelId="{6DEDED6A-AD57-4C34-BD5E-9E3D53DE365A}" type="sibTrans" cxnId="{46255AFB-6B5D-4757-B720-EB6CD13299EB}">
      <dgm:prSet/>
      <dgm:spPr/>
      <dgm:t>
        <a:bodyPr/>
        <a:lstStyle/>
        <a:p>
          <a:endParaRPr lang="ru-RU"/>
        </a:p>
      </dgm:t>
    </dgm:pt>
    <dgm:pt modelId="{2702701F-110B-4C1D-8690-420430881FAB}">
      <dgm:prSet custT="1"/>
      <dgm:spPr/>
      <dgm:t>
        <a:bodyPr/>
        <a:lstStyle/>
        <a:p>
          <a:r>
            <a:rPr lang="uk-UA" sz="2000" dirty="0" smtClean="0"/>
            <a:t>рефлексія діяльності;</a:t>
          </a:r>
          <a:endParaRPr lang="ru-RU" sz="2000" dirty="0"/>
        </a:p>
      </dgm:t>
    </dgm:pt>
    <dgm:pt modelId="{0E368585-AC35-4320-A0E7-3586DDFAD47F}" type="parTrans" cxnId="{DFC7F3FC-D4E1-47CA-85FA-8D155A381694}">
      <dgm:prSet/>
      <dgm:spPr/>
      <dgm:t>
        <a:bodyPr/>
        <a:lstStyle/>
        <a:p>
          <a:endParaRPr lang="ru-RU"/>
        </a:p>
      </dgm:t>
    </dgm:pt>
    <dgm:pt modelId="{AD99EACB-9132-4ADE-ACB5-57B38BE22FB8}" type="sibTrans" cxnId="{DFC7F3FC-D4E1-47CA-85FA-8D155A381694}">
      <dgm:prSet/>
      <dgm:spPr/>
      <dgm:t>
        <a:bodyPr/>
        <a:lstStyle/>
        <a:p>
          <a:endParaRPr lang="ru-RU"/>
        </a:p>
      </dgm:t>
    </dgm:pt>
    <dgm:pt modelId="{D5087A4A-A683-4F3E-98EA-126B317C6621}">
      <dgm:prSet custT="1"/>
      <dgm:spPr/>
      <dgm:t>
        <a:bodyPr/>
        <a:lstStyle/>
        <a:p>
          <a:r>
            <a:rPr lang="uk-UA" sz="2000" dirty="0" smtClean="0"/>
            <a:t>рефлексія змісту навчального матеріалу;</a:t>
          </a:r>
          <a:endParaRPr lang="ru-RU" sz="2000" dirty="0"/>
        </a:p>
      </dgm:t>
    </dgm:pt>
    <dgm:pt modelId="{6200AB2B-D0BF-4251-B0A7-18CBF18554E7}" type="parTrans" cxnId="{9939C433-C924-48A8-966A-3321817F9400}">
      <dgm:prSet/>
      <dgm:spPr/>
      <dgm:t>
        <a:bodyPr/>
        <a:lstStyle/>
        <a:p>
          <a:endParaRPr lang="ru-RU"/>
        </a:p>
      </dgm:t>
    </dgm:pt>
    <dgm:pt modelId="{A45B0012-7321-40EE-A5B7-6CE0F6EAE6A5}" type="sibTrans" cxnId="{9939C433-C924-48A8-966A-3321817F9400}">
      <dgm:prSet/>
      <dgm:spPr/>
      <dgm:t>
        <a:bodyPr/>
        <a:lstStyle/>
        <a:p>
          <a:endParaRPr lang="ru-RU"/>
        </a:p>
      </dgm:t>
    </dgm:pt>
    <dgm:pt modelId="{E8F2E61C-AE42-463E-9750-466CCA34C358}">
      <dgm:prSet custT="1"/>
      <dgm:spPr/>
      <dgm:t>
        <a:bodyPr/>
        <a:lstStyle/>
        <a:p>
          <a:r>
            <a:rPr lang="uk-UA" sz="2000" dirty="0" smtClean="0"/>
            <a:t>рефлексія настрою та </a:t>
          </a:r>
          <a:r>
            <a:rPr lang="uk-UA" sz="2000" dirty="0" err="1" smtClean="0"/>
            <a:t>емоц</a:t>
          </a:r>
          <a:r>
            <a:rPr lang="uk-UA" sz="2000" dirty="0" smtClean="0"/>
            <a:t>. стану.</a:t>
          </a:r>
          <a:endParaRPr lang="ru-RU" sz="2000" dirty="0"/>
        </a:p>
      </dgm:t>
    </dgm:pt>
    <dgm:pt modelId="{9427F5CA-0105-48F7-AFB2-D57612F0D2D7}" type="parTrans" cxnId="{A465B06E-F8C6-4ED8-8E95-018925ECAF80}">
      <dgm:prSet/>
      <dgm:spPr/>
      <dgm:t>
        <a:bodyPr/>
        <a:lstStyle/>
        <a:p>
          <a:endParaRPr lang="ru-RU"/>
        </a:p>
      </dgm:t>
    </dgm:pt>
    <dgm:pt modelId="{302BD862-3B68-4341-B0C5-95B9127A7626}" type="sibTrans" cxnId="{A465B06E-F8C6-4ED8-8E95-018925ECAF80}">
      <dgm:prSet/>
      <dgm:spPr/>
      <dgm:t>
        <a:bodyPr/>
        <a:lstStyle/>
        <a:p>
          <a:endParaRPr lang="ru-RU"/>
        </a:p>
      </dgm:t>
    </dgm:pt>
    <dgm:pt modelId="{9A404B4D-22C7-4C50-8DC1-52DFFD0973E0}" type="pres">
      <dgm:prSet presAssocID="{71B0D5C2-E7DF-4E7D-AB96-86F665791E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3CC660-E68D-4F7C-8691-196695B00C7F}" type="pres">
      <dgm:prSet presAssocID="{D7F347B7-004C-4AE2-BA3E-D4795E2551A3}" presName="composite" presStyleCnt="0"/>
      <dgm:spPr/>
    </dgm:pt>
    <dgm:pt modelId="{52AA5B67-6EBF-4F52-BDB3-3A7EE5DD55A1}" type="pres">
      <dgm:prSet presAssocID="{D7F347B7-004C-4AE2-BA3E-D4795E2551A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2AAA6-2905-4E01-A5ED-68685E2063EB}" type="pres">
      <dgm:prSet presAssocID="{D7F347B7-004C-4AE2-BA3E-D4795E2551A3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692B4-FEF6-48E6-8022-4107E7C48230}" type="pres">
      <dgm:prSet presAssocID="{5F7C26C1-7BAC-460A-9D50-5F59D27F0B18}" presName="space" presStyleCnt="0"/>
      <dgm:spPr/>
    </dgm:pt>
    <dgm:pt modelId="{D5C5BA12-2A56-4F92-A8C6-C667E3604253}" type="pres">
      <dgm:prSet presAssocID="{E53D787A-1843-4017-901A-0D9BB5A3EDAE}" presName="composite" presStyleCnt="0"/>
      <dgm:spPr/>
    </dgm:pt>
    <dgm:pt modelId="{FA7D2927-65BF-4BE3-8EB1-021521101BBB}" type="pres">
      <dgm:prSet presAssocID="{E53D787A-1843-4017-901A-0D9BB5A3EDAE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9D79D-B2D2-4AE6-997A-7C0E707EB883}" type="pres">
      <dgm:prSet presAssocID="{E53D787A-1843-4017-901A-0D9BB5A3EDAE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B96EC-8D6E-4EF8-A5A9-4E5F3453F5B3}" type="pres">
      <dgm:prSet presAssocID="{C4F7769C-E63D-41A7-B587-ABBAE2269CB4}" presName="space" presStyleCnt="0"/>
      <dgm:spPr/>
    </dgm:pt>
    <dgm:pt modelId="{B9E285A2-648E-4484-BDA8-AEBD68AF12C8}" type="pres">
      <dgm:prSet presAssocID="{0924A048-0B4C-49E6-ACBE-3307FE94DE8D}" presName="composite" presStyleCnt="0"/>
      <dgm:spPr/>
    </dgm:pt>
    <dgm:pt modelId="{FF9732C7-EF5E-4474-9EC2-64AF2752C03B}" type="pres">
      <dgm:prSet presAssocID="{0924A048-0B4C-49E6-ACBE-3307FE94DE8D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52688-4CBF-4FFF-97F1-24E96D433A09}" type="pres">
      <dgm:prSet presAssocID="{0924A048-0B4C-49E6-ACBE-3307FE94DE8D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85E22-929C-4FA3-BE93-ADC7102F2BF6}" type="pres">
      <dgm:prSet presAssocID="{A84B500A-735E-4E70-9AA9-12CBA7F038CD}" presName="space" presStyleCnt="0"/>
      <dgm:spPr/>
    </dgm:pt>
    <dgm:pt modelId="{953A9495-4A4E-41B2-A422-059E53D8439C}" type="pres">
      <dgm:prSet presAssocID="{982A30CD-DC99-411D-9420-D7FAB6CE7A5F}" presName="composite" presStyleCnt="0"/>
      <dgm:spPr/>
    </dgm:pt>
    <dgm:pt modelId="{0496B3FC-3DA5-452B-A069-4C59505BA4D7}" type="pres">
      <dgm:prSet presAssocID="{982A30CD-DC99-411D-9420-D7FAB6CE7A5F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0B538-10F6-4F15-856C-3C87BFD7B5B3}" type="pres">
      <dgm:prSet presAssocID="{982A30CD-DC99-411D-9420-D7FAB6CE7A5F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4350B-8B2F-4DB1-AEEE-A9775B5707A0}" type="pres">
      <dgm:prSet presAssocID="{FE1BC4C6-854B-476F-BCD4-75069896E638}" presName="space" presStyleCnt="0"/>
      <dgm:spPr/>
    </dgm:pt>
    <dgm:pt modelId="{E952914C-EF73-454C-80EA-7F6E7F348D0D}" type="pres">
      <dgm:prSet presAssocID="{C3F0CD82-AA88-4E6C-89A6-53AC95C0B193}" presName="composite" presStyleCnt="0"/>
      <dgm:spPr/>
    </dgm:pt>
    <dgm:pt modelId="{EB81430D-AAB4-443B-A220-FC3C79B12B63}" type="pres">
      <dgm:prSet presAssocID="{C3F0CD82-AA88-4E6C-89A6-53AC95C0B193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A39B1-F732-4233-854C-EB65860B8704}" type="pres">
      <dgm:prSet presAssocID="{C3F0CD82-AA88-4E6C-89A6-53AC95C0B193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C6DC5-C620-48FA-B2BA-0AEC37C5BCA3}" type="presOf" srcId="{4A2AE7C8-C83A-46EE-BD82-B97AE35D94A6}" destId="{1F62AAA6-2905-4E01-A5ED-68685E2063EB}" srcOrd="0" destOrd="0" presId="urn:microsoft.com/office/officeart/2005/8/layout/hList1"/>
    <dgm:cxn modelId="{0CECD76C-B933-4697-A769-B8DBB81E6743}" srcId="{E53D787A-1843-4017-901A-0D9BB5A3EDAE}" destId="{766BE9CC-308B-49B1-A80A-B32800968383}" srcOrd="2" destOrd="0" parTransId="{4E4A2118-A0A2-4EBE-B3DA-5ED88FDC7124}" sibTransId="{2BA93327-DB5F-4B8A-B71B-2E5F14BB85CC}"/>
    <dgm:cxn modelId="{9939C433-C924-48A8-966A-3321817F9400}" srcId="{C3F0CD82-AA88-4E6C-89A6-53AC95C0B193}" destId="{D5087A4A-A683-4F3E-98EA-126B317C6621}" srcOrd="1" destOrd="0" parTransId="{6200AB2B-D0BF-4251-B0A7-18CBF18554E7}" sibTransId="{A45B0012-7321-40EE-A5B7-6CE0F6EAE6A5}"/>
    <dgm:cxn modelId="{EBAC839A-4AC0-4FC1-8582-FC245D4278ED}" srcId="{71B0D5C2-E7DF-4E7D-AB96-86F665791E8C}" destId="{D7F347B7-004C-4AE2-BA3E-D4795E2551A3}" srcOrd="0" destOrd="0" parTransId="{A2E9E2E8-16F5-4E94-B527-EDF23BFCAA9D}" sibTransId="{5F7C26C1-7BAC-460A-9D50-5F59D27F0B18}"/>
    <dgm:cxn modelId="{8F723CFC-6F61-4D51-BF8B-D8392B390189}" srcId="{0924A048-0B4C-49E6-ACBE-3307FE94DE8D}" destId="{A5280C07-C3F7-4520-ADD1-2B9FFD73FD97}" srcOrd="2" destOrd="0" parTransId="{663C62F0-6CE8-4AE4-9919-CBDE64883E3D}" sibTransId="{60504B5E-E758-4D8C-AC77-80D3648C245D}"/>
    <dgm:cxn modelId="{449E7386-85E5-4B2D-9B85-B4DFA2EE170F}" srcId="{0924A048-0B4C-49E6-ACBE-3307FE94DE8D}" destId="{4B12562B-A7B8-47CB-9C2C-BBB1BBFA7487}" srcOrd="0" destOrd="0" parTransId="{F745FC93-E97F-4F28-8331-7C4CBA130D48}" sibTransId="{D6598594-3F02-4D56-861C-606E6260D472}"/>
    <dgm:cxn modelId="{76DC0479-019F-4D07-A59C-11A871C27F22}" type="presOf" srcId="{4F06223A-F5A4-4A73-9088-106EFC9A7C30}" destId="{0560B538-10F6-4F15-856C-3C87BFD7B5B3}" srcOrd="0" destOrd="0" presId="urn:microsoft.com/office/officeart/2005/8/layout/hList1"/>
    <dgm:cxn modelId="{DFC7F3FC-D4E1-47CA-85FA-8D155A381694}" srcId="{C3F0CD82-AA88-4E6C-89A6-53AC95C0B193}" destId="{2702701F-110B-4C1D-8690-420430881FAB}" srcOrd="0" destOrd="0" parTransId="{0E368585-AC35-4320-A0E7-3586DDFAD47F}" sibTransId="{AD99EACB-9132-4ADE-ACB5-57B38BE22FB8}"/>
    <dgm:cxn modelId="{F476C50F-4332-410D-9CD4-4E58E99A98BF}" srcId="{D7F347B7-004C-4AE2-BA3E-D4795E2551A3}" destId="{4A2AE7C8-C83A-46EE-BD82-B97AE35D94A6}" srcOrd="0" destOrd="0" parTransId="{A480F20D-696C-4375-9979-C8E502A5D07D}" sibTransId="{36746641-C14D-4F9B-ACD1-CCF210A42FAC}"/>
    <dgm:cxn modelId="{644A0CFC-EB96-4663-83D4-84244A537D2C}" type="presOf" srcId="{D5087A4A-A683-4F3E-98EA-126B317C6621}" destId="{B58A39B1-F732-4233-854C-EB65860B8704}" srcOrd="0" destOrd="1" presId="urn:microsoft.com/office/officeart/2005/8/layout/hList1"/>
    <dgm:cxn modelId="{3A340432-12EE-4845-B1B7-5E8E3741A9B3}" srcId="{71B0D5C2-E7DF-4E7D-AB96-86F665791E8C}" destId="{982A30CD-DC99-411D-9420-D7FAB6CE7A5F}" srcOrd="3" destOrd="0" parTransId="{BA956B0C-46C3-4EFE-997E-E009AD21A15B}" sibTransId="{FE1BC4C6-854B-476F-BCD4-75069896E638}"/>
    <dgm:cxn modelId="{37EB7A31-E8A2-4A40-9F77-FC033BF05F55}" type="presOf" srcId="{0D2D4E82-0285-40CA-89F3-67F7181834BA}" destId="{DB652688-4CBF-4FFF-97F1-24E96D433A09}" srcOrd="0" destOrd="4" presId="urn:microsoft.com/office/officeart/2005/8/layout/hList1"/>
    <dgm:cxn modelId="{38D5CCA7-4943-45E7-B75D-1A9543C33B35}" srcId="{71B0D5C2-E7DF-4E7D-AB96-86F665791E8C}" destId="{E53D787A-1843-4017-901A-0D9BB5A3EDAE}" srcOrd="1" destOrd="0" parTransId="{FB30A80F-88D9-407D-87BF-F16046251144}" sibTransId="{C4F7769C-E63D-41A7-B587-ABBAE2269CB4}"/>
    <dgm:cxn modelId="{5959828D-7356-4DD5-9243-E8E56941A328}" type="presOf" srcId="{A5280C07-C3F7-4520-ADD1-2B9FFD73FD97}" destId="{DB652688-4CBF-4FFF-97F1-24E96D433A09}" srcOrd="0" destOrd="2" presId="urn:microsoft.com/office/officeart/2005/8/layout/hList1"/>
    <dgm:cxn modelId="{90E9DF82-930D-4121-91D5-709197B9EB11}" type="presOf" srcId="{2702701F-110B-4C1D-8690-420430881FAB}" destId="{B58A39B1-F732-4233-854C-EB65860B8704}" srcOrd="0" destOrd="0" presId="urn:microsoft.com/office/officeart/2005/8/layout/hList1"/>
    <dgm:cxn modelId="{DC9BBE5B-3A5B-4C07-B9A9-5C2511799521}" type="presOf" srcId="{4B12562B-A7B8-47CB-9C2C-BBB1BBFA7487}" destId="{DB652688-4CBF-4FFF-97F1-24E96D433A09}" srcOrd="0" destOrd="0" presId="urn:microsoft.com/office/officeart/2005/8/layout/hList1"/>
    <dgm:cxn modelId="{117CCDA2-CF4D-4CF8-9AAF-F6688F277A9C}" type="presOf" srcId="{9883E557-821C-4E66-8663-EF92587E8188}" destId="{4C99D79D-B2D2-4AE6-997A-7C0E707EB883}" srcOrd="0" destOrd="0" presId="urn:microsoft.com/office/officeart/2005/8/layout/hList1"/>
    <dgm:cxn modelId="{EB937445-0F6D-460B-9178-28F67F100409}" srcId="{71B0D5C2-E7DF-4E7D-AB96-86F665791E8C}" destId="{0924A048-0B4C-49E6-ACBE-3307FE94DE8D}" srcOrd="2" destOrd="0" parTransId="{CBF02058-C47D-4E7B-B54C-E83B4621F9AE}" sibTransId="{A84B500A-735E-4E70-9AA9-12CBA7F038CD}"/>
    <dgm:cxn modelId="{C0918A50-C5D9-4E3A-ABDF-FFEF143E6834}" type="presOf" srcId="{B27897A9-6C36-475E-96DF-5E393219F41F}" destId="{4C99D79D-B2D2-4AE6-997A-7C0E707EB883}" srcOrd="0" destOrd="3" presId="urn:microsoft.com/office/officeart/2005/8/layout/hList1"/>
    <dgm:cxn modelId="{75A0BA9E-C211-4D25-9F73-0334F2914096}" type="presOf" srcId="{982A30CD-DC99-411D-9420-D7FAB6CE7A5F}" destId="{0496B3FC-3DA5-452B-A069-4C59505BA4D7}" srcOrd="0" destOrd="0" presId="urn:microsoft.com/office/officeart/2005/8/layout/hList1"/>
    <dgm:cxn modelId="{23047EAA-B9A4-4799-8DD9-F3FBB43540EA}" type="presOf" srcId="{A9A932CD-062B-45D5-AF75-FBE8E694FBE1}" destId="{1F62AAA6-2905-4E01-A5ED-68685E2063EB}" srcOrd="0" destOrd="1" presId="urn:microsoft.com/office/officeart/2005/8/layout/hList1"/>
    <dgm:cxn modelId="{946DCFF7-08B0-470C-A988-EF39AAC0A73A}" type="presOf" srcId="{71B0D5C2-E7DF-4E7D-AB96-86F665791E8C}" destId="{9A404B4D-22C7-4C50-8DC1-52DFFD0973E0}" srcOrd="0" destOrd="0" presId="urn:microsoft.com/office/officeart/2005/8/layout/hList1"/>
    <dgm:cxn modelId="{B9868E32-3079-4684-8636-401097B3AB75}" type="presOf" srcId="{920F7BDC-EFE3-4B16-AB3C-320994C077CE}" destId="{0560B538-10F6-4F15-856C-3C87BFD7B5B3}" srcOrd="0" destOrd="2" presId="urn:microsoft.com/office/officeart/2005/8/layout/hList1"/>
    <dgm:cxn modelId="{196C166D-2CDB-4338-B6A0-871E87A3C172}" srcId="{E53D787A-1843-4017-901A-0D9BB5A3EDAE}" destId="{9883E557-821C-4E66-8663-EF92587E8188}" srcOrd="0" destOrd="0" parTransId="{1D100F68-53FB-4872-9D55-83761E9138F2}" sibTransId="{492C75A4-26CD-4F38-8637-E4649D13C85C}"/>
    <dgm:cxn modelId="{1B26D29A-CD61-403E-ACC4-691E911F264F}" srcId="{D7F347B7-004C-4AE2-BA3E-D4795E2551A3}" destId="{A9A932CD-062B-45D5-AF75-FBE8E694FBE1}" srcOrd="1" destOrd="0" parTransId="{667AE5B5-3E7D-4B89-A02A-10CEFBFD36F7}" sibTransId="{258953EF-8028-492F-8AD6-72BD87BA9D0F}"/>
    <dgm:cxn modelId="{46255AFB-6B5D-4757-B720-EB6CD13299EB}" srcId="{982A30CD-DC99-411D-9420-D7FAB6CE7A5F}" destId="{29C95970-DAAB-4CAF-9260-6D6A8E0A73D7}" srcOrd="3" destOrd="0" parTransId="{900718DF-163C-47E8-8381-ACE078860A28}" sibTransId="{6DEDED6A-AD57-4C34-BD5E-9E3D53DE365A}"/>
    <dgm:cxn modelId="{15A32D67-BBAD-4D1B-A3F4-E34C49914A69}" type="presOf" srcId="{2A64358B-59C9-4AB9-8D68-B02AAE573FD0}" destId="{4C99D79D-B2D2-4AE6-997A-7C0E707EB883}" srcOrd="0" destOrd="1" presId="urn:microsoft.com/office/officeart/2005/8/layout/hList1"/>
    <dgm:cxn modelId="{03851CAE-E2E1-46D7-A2AA-93F09645E8A1}" srcId="{E53D787A-1843-4017-901A-0D9BB5A3EDAE}" destId="{2A64358B-59C9-4AB9-8D68-B02AAE573FD0}" srcOrd="1" destOrd="0" parTransId="{F57F3AFD-A30B-4876-8392-95B288EF934A}" sibTransId="{B73570E0-AE97-4603-BDDC-D6B6CD433E12}"/>
    <dgm:cxn modelId="{79B8CE9B-956C-4546-9B29-8C8778AC6BD6}" type="presOf" srcId="{A47F62B4-A2B9-4A18-B5E3-2377CEFAD45F}" destId="{DB652688-4CBF-4FFF-97F1-24E96D433A09}" srcOrd="0" destOrd="1" presId="urn:microsoft.com/office/officeart/2005/8/layout/hList1"/>
    <dgm:cxn modelId="{2F30A1B2-79DE-4CB4-8B4D-69FFEE64A71B}" srcId="{0924A048-0B4C-49E6-ACBE-3307FE94DE8D}" destId="{A922F38C-BEFF-42E4-93A6-FE1B670BC57B}" srcOrd="5" destOrd="0" parTransId="{F6A4AA3B-DD91-47EE-A03B-67C9DA0DE4F4}" sibTransId="{26CFEC6B-E603-4395-9D3F-9F3A1787170D}"/>
    <dgm:cxn modelId="{1A5A10C9-290E-40AC-86D7-449B8DB2BF28}" type="presOf" srcId="{D7F347B7-004C-4AE2-BA3E-D4795E2551A3}" destId="{52AA5B67-6EBF-4F52-BDB3-3A7EE5DD55A1}" srcOrd="0" destOrd="0" presId="urn:microsoft.com/office/officeart/2005/8/layout/hList1"/>
    <dgm:cxn modelId="{7AF0B6FC-907A-4437-8FB6-016353F789CE}" srcId="{0924A048-0B4C-49E6-ACBE-3307FE94DE8D}" destId="{0D2D4E82-0285-40CA-89F3-67F7181834BA}" srcOrd="4" destOrd="0" parTransId="{2FE9A0D7-5223-4AC2-AB8C-1EF04DFF2B48}" sibTransId="{DA517874-967E-4180-B2BA-6A1F8852D4A4}"/>
    <dgm:cxn modelId="{4A26A20D-AAAF-4987-8EAB-52746F938FBF}" srcId="{0924A048-0B4C-49E6-ACBE-3307FE94DE8D}" destId="{A47F62B4-A2B9-4A18-B5E3-2377CEFAD45F}" srcOrd="1" destOrd="0" parTransId="{BC251B0F-AC5E-43C1-A3A4-2030E0CA7B17}" sibTransId="{4AF05055-15F8-4E36-9598-F4B0DF88992C}"/>
    <dgm:cxn modelId="{E9DA40B9-08D0-4CAE-B04E-0C0A992510BD}" srcId="{982A30CD-DC99-411D-9420-D7FAB6CE7A5F}" destId="{920F7BDC-EFE3-4B16-AB3C-320994C077CE}" srcOrd="2" destOrd="0" parTransId="{0A40E096-ED68-475F-B46A-C1BFCEEB1EAD}" sibTransId="{A4BFEF39-1F29-48D7-9795-7095A780DC21}"/>
    <dgm:cxn modelId="{528A79FB-583D-43AA-95CA-E478FEF8AB75}" srcId="{982A30CD-DC99-411D-9420-D7FAB6CE7A5F}" destId="{4F06223A-F5A4-4A73-9088-106EFC9A7C30}" srcOrd="0" destOrd="0" parTransId="{FA627A35-7BCD-4656-AADA-3EAA7FDD4AFF}" sibTransId="{91982DB8-8E74-493B-9FF4-B4B0EADFC953}"/>
    <dgm:cxn modelId="{6A3A371C-3CDB-4FD9-A24A-B7302F23AADF}" srcId="{E53D787A-1843-4017-901A-0D9BB5A3EDAE}" destId="{B27897A9-6C36-475E-96DF-5E393219F41F}" srcOrd="3" destOrd="0" parTransId="{D5DD35C4-D76B-45A8-8E63-B3CF0D8EFA39}" sibTransId="{3CE998A5-E50A-4B0D-A661-97C4B266E54D}"/>
    <dgm:cxn modelId="{A465B06E-F8C6-4ED8-8E95-018925ECAF80}" srcId="{C3F0CD82-AA88-4E6C-89A6-53AC95C0B193}" destId="{E8F2E61C-AE42-463E-9750-466CCA34C358}" srcOrd="2" destOrd="0" parTransId="{9427F5CA-0105-48F7-AFB2-D57612F0D2D7}" sibTransId="{302BD862-3B68-4341-B0C5-95B9127A7626}"/>
    <dgm:cxn modelId="{6F647FA8-A9FA-410A-8AB5-BACF8578DE4C}" srcId="{0924A048-0B4C-49E6-ACBE-3307FE94DE8D}" destId="{80982E31-E3F7-48AA-900F-4F972DB72DD9}" srcOrd="3" destOrd="0" parTransId="{E5F9AFE8-D275-45A7-B9CA-4C903AF723A7}" sibTransId="{8EC259D0-1876-471C-8E46-F29682BAED5C}"/>
    <dgm:cxn modelId="{09434AFD-5F7C-49B3-B60A-9DAE1A052021}" type="presOf" srcId="{E53D787A-1843-4017-901A-0D9BB5A3EDAE}" destId="{FA7D2927-65BF-4BE3-8EB1-021521101BBB}" srcOrd="0" destOrd="0" presId="urn:microsoft.com/office/officeart/2005/8/layout/hList1"/>
    <dgm:cxn modelId="{2ECBA08E-FB6E-4BEA-B703-1AE5EC35CD55}" type="presOf" srcId="{29C95970-DAAB-4CAF-9260-6D6A8E0A73D7}" destId="{0560B538-10F6-4F15-856C-3C87BFD7B5B3}" srcOrd="0" destOrd="3" presId="urn:microsoft.com/office/officeart/2005/8/layout/hList1"/>
    <dgm:cxn modelId="{8ED511E4-1BF0-4BA4-9765-5FCB0B86F756}" type="presOf" srcId="{80982E31-E3F7-48AA-900F-4F972DB72DD9}" destId="{DB652688-4CBF-4FFF-97F1-24E96D433A09}" srcOrd="0" destOrd="3" presId="urn:microsoft.com/office/officeart/2005/8/layout/hList1"/>
    <dgm:cxn modelId="{92060341-A50A-493F-9A2F-FCFC9C6E9E7C}" srcId="{982A30CD-DC99-411D-9420-D7FAB6CE7A5F}" destId="{8AA05FCD-4B4F-4DFE-BA92-F53F2BB325AE}" srcOrd="1" destOrd="0" parTransId="{3F7D8CA4-DB6D-434B-9276-B3C712099B87}" sibTransId="{046B1A68-0D06-4438-A2F5-89526EDE0A87}"/>
    <dgm:cxn modelId="{0934C533-AB4D-4664-BF5B-1EB0A6A62976}" type="presOf" srcId="{0924A048-0B4C-49E6-ACBE-3307FE94DE8D}" destId="{FF9732C7-EF5E-4474-9EC2-64AF2752C03B}" srcOrd="0" destOrd="0" presId="urn:microsoft.com/office/officeart/2005/8/layout/hList1"/>
    <dgm:cxn modelId="{52CC2EC9-9367-4850-B991-BFBCA75B15A4}" type="presOf" srcId="{C3F0CD82-AA88-4E6C-89A6-53AC95C0B193}" destId="{EB81430D-AAB4-443B-A220-FC3C79B12B63}" srcOrd="0" destOrd="0" presId="urn:microsoft.com/office/officeart/2005/8/layout/hList1"/>
    <dgm:cxn modelId="{3232A304-F15B-499B-B0D7-BC7BDCD9F706}" type="presOf" srcId="{A922F38C-BEFF-42E4-93A6-FE1B670BC57B}" destId="{DB652688-4CBF-4FFF-97F1-24E96D433A09}" srcOrd="0" destOrd="5" presId="urn:microsoft.com/office/officeart/2005/8/layout/hList1"/>
    <dgm:cxn modelId="{58B3635B-1A87-4EC7-AA69-89EAC132B8D8}" type="presOf" srcId="{E8F2E61C-AE42-463E-9750-466CCA34C358}" destId="{B58A39B1-F732-4233-854C-EB65860B8704}" srcOrd="0" destOrd="2" presId="urn:microsoft.com/office/officeart/2005/8/layout/hList1"/>
    <dgm:cxn modelId="{05887CDF-7FA8-49BC-AA4D-4CE5CB1B2B08}" type="presOf" srcId="{8AA05FCD-4B4F-4DFE-BA92-F53F2BB325AE}" destId="{0560B538-10F6-4F15-856C-3C87BFD7B5B3}" srcOrd="0" destOrd="1" presId="urn:microsoft.com/office/officeart/2005/8/layout/hList1"/>
    <dgm:cxn modelId="{50A6E31F-A1A0-4FAD-A71C-EC69723B7E51}" type="presOf" srcId="{766BE9CC-308B-49B1-A80A-B32800968383}" destId="{4C99D79D-B2D2-4AE6-997A-7C0E707EB883}" srcOrd="0" destOrd="2" presId="urn:microsoft.com/office/officeart/2005/8/layout/hList1"/>
    <dgm:cxn modelId="{8C7D42BB-5432-42D6-86A3-42802FB97FCE}" srcId="{71B0D5C2-E7DF-4E7D-AB96-86F665791E8C}" destId="{C3F0CD82-AA88-4E6C-89A6-53AC95C0B193}" srcOrd="4" destOrd="0" parTransId="{F7DA5CDB-4581-4B6C-8F3E-748EF216C0B3}" sibTransId="{5A78BF31-3972-4419-944F-5AF2DD3A3989}"/>
    <dgm:cxn modelId="{D553D804-7192-4CEB-97EC-AB7290F0EBC4}" type="presParOf" srcId="{9A404B4D-22C7-4C50-8DC1-52DFFD0973E0}" destId="{E23CC660-E68D-4F7C-8691-196695B00C7F}" srcOrd="0" destOrd="0" presId="urn:microsoft.com/office/officeart/2005/8/layout/hList1"/>
    <dgm:cxn modelId="{5D83CB60-7ACA-4850-BD3B-511E26FE55A5}" type="presParOf" srcId="{E23CC660-E68D-4F7C-8691-196695B00C7F}" destId="{52AA5B67-6EBF-4F52-BDB3-3A7EE5DD55A1}" srcOrd="0" destOrd="0" presId="urn:microsoft.com/office/officeart/2005/8/layout/hList1"/>
    <dgm:cxn modelId="{C7B1206B-86D9-4020-B23E-86EC1B516491}" type="presParOf" srcId="{E23CC660-E68D-4F7C-8691-196695B00C7F}" destId="{1F62AAA6-2905-4E01-A5ED-68685E2063EB}" srcOrd="1" destOrd="0" presId="urn:microsoft.com/office/officeart/2005/8/layout/hList1"/>
    <dgm:cxn modelId="{53F8B5D2-9D8A-4F00-882D-BB24F61CDCEF}" type="presParOf" srcId="{9A404B4D-22C7-4C50-8DC1-52DFFD0973E0}" destId="{4C0692B4-FEF6-48E6-8022-4107E7C48230}" srcOrd="1" destOrd="0" presId="urn:microsoft.com/office/officeart/2005/8/layout/hList1"/>
    <dgm:cxn modelId="{26C9AF68-58F3-45EC-A763-935EF4874EFE}" type="presParOf" srcId="{9A404B4D-22C7-4C50-8DC1-52DFFD0973E0}" destId="{D5C5BA12-2A56-4F92-A8C6-C667E3604253}" srcOrd="2" destOrd="0" presId="urn:microsoft.com/office/officeart/2005/8/layout/hList1"/>
    <dgm:cxn modelId="{5E40E391-E223-4779-B330-3366C6786090}" type="presParOf" srcId="{D5C5BA12-2A56-4F92-A8C6-C667E3604253}" destId="{FA7D2927-65BF-4BE3-8EB1-021521101BBB}" srcOrd="0" destOrd="0" presId="urn:microsoft.com/office/officeart/2005/8/layout/hList1"/>
    <dgm:cxn modelId="{CD096C75-745D-4905-AC36-ABC23ABF6426}" type="presParOf" srcId="{D5C5BA12-2A56-4F92-A8C6-C667E3604253}" destId="{4C99D79D-B2D2-4AE6-997A-7C0E707EB883}" srcOrd="1" destOrd="0" presId="urn:microsoft.com/office/officeart/2005/8/layout/hList1"/>
    <dgm:cxn modelId="{B4CB68ED-886A-4E69-8091-A063C97C5D61}" type="presParOf" srcId="{9A404B4D-22C7-4C50-8DC1-52DFFD0973E0}" destId="{3DAB96EC-8D6E-4EF8-A5A9-4E5F3453F5B3}" srcOrd="3" destOrd="0" presId="urn:microsoft.com/office/officeart/2005/8/layout/hList1"/>
    <dgm:cxn modelId="{7F5C0487-128D-45AE-84CB-89566E4586E9}" type="presParOf" srcId="{9A404B4D-22C7-4C50-8DC1-52DFFD0973E0}" destId="{B9E285A2-648E-4484-BDA8-AEBD68AF12C8}" srcOrd="4" destOrd="0" presId="urn:microsoft.com/office/officeart/2005/8/layout/hList1"/>
    <dgm:cxn modelId="{C35D1DAB-D4A2-417D-A447-390C43B66BF2}" type="presParOf" srcId="{B9E285A2-648E-4484-BDA8-AEBD68AF12C8}" destId="{FF9732C7-EF5E-4474-9EC2-64AF2752C03B}" srcOrd="0" destOrd="0" presId="urn:microsoft.com/office/officeart/2005/8/layout/hList1"/>
    <dgm:cxn modelId="{A0ADEA93-5911-4C69-80E3-D49D16E95F32}" type="presParOf" srcId="{B9E285A2-648E-4484-BDA8-AEBD68AF12C8}" destId="{DB652688-4CBF-4FFF-97F1-24E96D433A09}" srcOrd="1" destOrd="0" presId="urn:microsoft.com/office/officeart/2005/8/layout/hList1"/>
    <dgm:cxn modelId="{B861F1BA-C726-49C2-8A94-4DD031C680BF}" type="presParOf" srcId="{9A404B4D-22C7-4C50-8DC1-52DFFD0973E0}" destId="{A0D85E22-929C-4FA3-BE93-ADC7102F2BF6}" srcOrd="5" destOrd="0" presId="urn:microsoft.com/office/officeart/2005/8/layout/hList1"/>
    <dgm:cxn modelId="{0151315A-AC38-4AB7-BDB9-373CC50B551C}" type="presParOf" srcId="{9A404B4D-22C7-4C50-8DC1-52DFFD0973E0}" destId="{953A9495-4A4E-41B2-A422-059E53D8439C}" srcOrd="6" destOrd="0" presId="urn:microsoft.com/office/officeart/2005/8/layout/hList1"/>
    <dgm:cxn modelId="{99AC2BC6-0158-44BE-9A6E-1BB9186B0EB9}" type="presParOf" srcId="{953A9495-4A4E-41B2-A422-059E53D8439C}" destId="{0496B3FC-3DA5-452B-A069-4C59505BA4D7}" srcOrd="0" destOrd="0" presId="urn:microsoft.com/office/officeart/2005/8/layout/hList1"/>
    <dgm:cxn modelId="{A43CB3CB-5740-4461-820A-42E4A14CCCA9}" type="presParOf" srcId="{953A9495-4A4E-41B2-A422-059E53D8439C}" destId="{0560B538-10F6-4F15-856C-3C87BFD7B5B3}" srcOrd="1" destOrd="0" presId="urn:microsoft.com/office/officeart/2005/8/layout/hList1"/>
    <dgm:cxn modelId="{74BDBECB-3A09-4DBF-B398-E8AE716BAB1F}" type="presParOf" srcId="{9A404B4D-22C7-4C50-8DC1-52DFFD0973E0}" destId="{4ED4350B-8B2F-4DB1-AEEE-A9775B5707A0}" srcOrd="7" destOrd="0" presId="urn:microsoft.com/office/officeart/2005/8/layout/hList1"/>
    <dgm:cxn modelId="{A47260FF-A72C-4290-8F6D-405A4AC0E954}" type="presParOf" srcId="{9A404B4D-22C7-4C50-8DC1-52DFFD0973E0}" destId="{E952914C-EF73-454C-80EA-7F6E7F348D0D}" srcOrd="8" destOrd="0" presId="urn:microsoft.com/office/officeart/2005/8/layout/hList1"/>
    <dgm:cxn modelId="{9E679722-E29D-42B3-A7FE-4F0CE681C053}" type="presParOf" srcId="{E952914C-EF73-454C-80EA-7F6E7F348D0D}" destId="{EB81430D-AAB4-443B-A220-FC3C79B12B63}" srcOrd="0" destOrd="0" presId="urn:microsoft.com/office/officeart/2005/8/layout/hList1"/>
    <dgm:cxn modelId="{2548A268-D5B7-4E84-87F2-5330782E4EC9}" type="presParOf" srcId="{E952914C-EF73-454C-80EA-7F6E7F348D0D}" destId="{B58A39B1-F732-4233-854C-EB65860B870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3E7E0-E012-4F19-B4EB-066899DE1142}">
      <dsp:nvSpPr>
        <dsp:cNvPr id="0" name=""/>
        <dsp:cNvSpPr/>
      </dsp:nvSpPr>
      <dsp:spPr>
        <a:xfrm>
          <a:off x="4590" y="519146"/>
          <a:ext cx="1360318" cy="16553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самоаналіз</a:t>
          </a:r>
          <a:endParaRPr lang="ru-RU" sz="1600" b="1" kern="1200" dirty="0"/>
        </a:p>
      </dsp:txBody>
      <dsp:txXfrm>
        <a:off x="44432" y="558988"/>
        <a:ext cx="1280634" cy="1575694"/>
      </dsp:txXfrm>
    </dsp:sp>
    <dsp:sp modelId="{E56FF895-8051-4669-B054-F860FCDA63A1}">
      <dsp:nvSpPr>
        <dsp:cNvPr id="0" name=""/>
        <dsp:cNvSpPr/>
      </dsp:nvSpPr>
      <dsp:spPr>
        <a:xfrm>
          <a:off x="1704989" y="519146"/>
          <a:ext cx="1360318" cy="16238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самопізнання</a:t>
          </a:r>
          <a:endParaRPr lang="ru-RU" sz="1600" b="1" kern="1200" dirty="0"/>
        </a:p>
      </dsp:txBody>
      <dsp:txXfrm>
        <a:off x="1744831" y="558988"/>
        <a:ext cx="1280634" cy="1544162"/>
      </dsp:txXfrm>
    </dsp:sp>
    <dsp:sp modelId="{23867690-243E-455D-B4B1-9D5F1AD7D823}">
      <dsp:nvSpPr>
        <dsp:cNvPr id="0" name=""/>
        <dsp:cNvSpPr/>
      </dsp:nvSpPr>
      <dsp:spPr>
        <a:xfrm>
          <a:off x="3405387" y="519146"/>
          <a:ext cx="1360318" cy="16238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відображення</a:t>
          </a:r>
          <a:endParaRPr lang="ru-RU" sz="1500" b="1" kern="1200" dirty="0"/>
        </a:p>
      </dsp:txBody>
      <dsp:txXfrm>
        <a:off x="3445229" y="558988"/>
        <a:ext cx="1280634" cy="1544162"/>
      </dsp:txXfrm>
    </dsp:sp>
    <dsp:sp modelId="{B3F8BB52-E19D-4921-8635-08568A6A9061}">
      <dsp:nvSpPr>
        <dsp:cNvPr id="0" name=""/>
        <dsp:cNvSpPr/>
      </dsp:nvSpPr>
      <dsp:spPr>
        <a:xfrm>
          <a:off x="5105785" y="519146"/>
          <a:ext cx="1360318" cy="16553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/>
            <a:t>самоспо-стереження</a:t>
          </a:r>
          <a:endParaRPr lang="uk-UA" sz="1600" b="1" kern="1200" dirty="0" smtClean="0"/>
        </a:p>
      </dsp:txBody>
      <dsp:txXfrm>
        <a:off x="5145627" y="558988"/>
        <a:ext cx="1280634" cy="1575694"/>
      </dsp:txXfrm>
    </dsp:sp>
    <dsp:sp modelId="{A9F253CA-BC93-41E1-963C-3BD65600F66E}">
      <dsp:nvSpPr>
        <dsp:cNvPr id="0" name=""/>
        <dsp:cNvSpPr/>
      </dsp:nvSpPr>
      <dsp:spPr>
        <a:xfrm>
          <a:off x="6806183" y="519146"/>
          <a:ext cx="1360318" cy="16553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/>
            <a:t>опосеред-кування</a:t>
          </a:r>
          <a:endParaRPr lang="ru-RU" sz="1600" b="1" kern="1200" dirty="0"/>
        </a:p>
      </dsp:txBody>
      <dsp:txXfrm>
        <a:off x="6846025" y="558988"/>
        <a:ext cx="1280634" cy="1575694"/>
      </dsp:txXfrm>
    </dsp:sp>
    <dsp:sp modelId="{D9881763-86F5-46C1-9659-A7DD31939FE8}">
      <dsp:nvSpPr>
        <dsp:cNvPr id="0" name=""/>
        <dsp:cNvSpPr/>
      </dsp:nvSpPr>
      <dsp:spPr>
        <a:xfrm>
          <a:off x="8506582" y="519146"/>
          <a:ext cx="1360318" cy="16869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слово про слово</a:t>
          </a:r>
          <a:endParaRPr lang="ru-RU" sz="1600" b="1" kern="1200" dirty="0"/>
        </a:p>
      </dsp:txBody>
      <dsp:txXfrm>
        <a:off x="8546424" y="558988"/>
        <a:ext cx="1280634" cy="1607219"/>
      </dsp:txXfrm>
    </dsp:sp>
    <dsp:sp modelId="{0FAA33F4-C9D8-4AEC-AA9B-F62CF82816EC}">
      <dsp:nvSpPr>
        <dsp:cNvPr id="0" name=""/>
        <dsp:cNvSpPr/>
      </dsp:nvSpPr>
      <dsp:spPr>
        <a:xfrm>
          <a:off x="10206980" y="519146"/>
          <a:ext cx="1360318" cy="16891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мислення</a:t>
          </a:r>
          <a:r>
            <a:rPr lang="ru-RU" sz="1600" b="1" kern="1200" dirty="0" smtClean="0"/>
            <a:t> про </a:t>
          </a:r>
          <a:r>
            <a:rPr lang="ru-RU" sz="1600" b="1" kern="1200" dirty="0" err="1" smtClean="0"/>
            <a:t>мислення</a:t>
          </a:r>
          <a:endParaRPr lang="ru-RU" sz="1600" b="1" kern="1200" dirty="0"/>
        </a:p>
      </dsp:txBody>
      <dsp:txXfrm>
        <a:off x="10246822" y="558988"/>
        <a:ext cx="1280634" cy="1609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3E7E0-E012-4F19-B4EB-066899DE1142}">
      <dsp:nvSpPr>
        <dsp:cNvPr id="0" name=""/>
        <dsp:cNvSpPr/>
      </dsp:nvSpPr>
      <dsp:spPr>
        <a:xfrm>
          <a:off x="4590" y="519146"/>
          <a:ext cx="1360318" cy="16553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подолання минулого і </a:t>
          </a:r>
          <a:r>
            <a:rPr lang="uk-UA" sz="1500" b="1" kern="1200" dirty="0" smtClean="0"/>
            <a:t>передбачення</a:t>
          </a:r>
          <a:r>
            <a:rPr lang="uk-UA" sz="1600" b="1" kern="1200" dirty="0" smtClean="0"/>
            <a:t> майбутнього</a:t>
          </a:r>
          <a:endParaRPr lang="ru-RU" sz="1600" b="1" kern="1200" dirty="0"/>
        </a:p>
      </dsp:txBody>
      <dsp:txXfrm>
        <a:off x="44432" y="558988"/>
        <a:ext cx="1280634" cy="1575694"/>
      </dsp:txXfrm>
    </dsp:sp>
    <dsp:sp modelId="{E56FF895-8051-4669-B054-F860FCDA63A1}">
      <dsp:nvSpPr>
        <dsp:cNvPr id="0" name=""/>
        <dsp:cNvSpPr/>
      </dsp:nvSpPr>
      <dsp:spPr>
        <a:xfrm>
          <a:off x="1704989" y="519146"/>
          <a:ext cx="1360318" cy="16238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свідомість</a:t>
          </a:r>
          <a:r>
            <a:rPr lang="uk-UA" sz="1600" b="1" kern="1200" dirty="0" smtClean="0"/>
            <a:t>, що розмірковує</a:t>
          </a:r>
        </a:p>
      </dsp:txBody>
      <dsp:txXfrm>
        <a:off x="1744831" y="558988"/>
        <a:ext cx="1280634" cy="1544162"/>
      </dsp:txXfrm>
    </dsp:sp>
    <dsp:sp modelId="{23867690-243E-455D-B4B1-9D5F1AD7D823}">
      <dsp:nvSpPr>
        <dsp:cNvPr id="0" name=""/>
        <dsp:cNvSpPr/>
      </dsp:nvSpPr>
      <dsp:spPr>
        <a:xfrm>
          <a:off x="3405387" y="519146"/>
          <a:ext cx="1360318" cy="16238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відхилення від зразку</a:t>
          </a:r>
        </a:p>
      </dsp:txBody>
      <dsp:txXfrm>
        <a:off x="3445229" y="558988"/>
        <a:ext cx="1280634" cy="1544162"/>
      </dsp:txXfrm>
    </dsp:sp>
    <dsp:sp modelId="{B3F8BB52-E19D-4921-8635-08568A6A9061}">
      <dsp:nvSpPr>
        <dsp:cNvPr id="0" name=""/>
        <dsp:cNvSpPr/>
      </dsp:nvSpPr>
      <dsp:spPr>
        <a:xfrm>
          <a:off x="5105785" y="519146"/>
          <a:ext cx="1360318" cy="16553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нове в старому</a:t>
          </a:r>
          <a:endParaRPr lang="ru-RU" sz="1600" b="1" kern="1200" dirty="0"/>
        </a:p>
      </dsp:txBody>
      <dsp:txXfrm>
        <a:off x="5145627" y="558988"/>
        <a:ext cx="1280634" cy="1575694"/>
      </dsp:txXfrm>
    </dsp:sp>
    <dsp:sp modelId="{A9F253CA-BC93-41E1-963C-3BD65600F66E}">
      <dsp:nvSpPr>
        <dsp:cNvPr id="0" name=""/>
        <dsp:cNvSpPr/>
      </dsp:nvSpPr>
      <dsp:spPr>
        <a:xfrm>
          <a:off x="6806183" y="519146"/>
          <a:ext cx="1360318" cy="16553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рух по колу</a:t>
          </a:r>
          <a:endParaRPr lang="ru-RU" sz="1600" b="1" kern="1200" dirty="0"/>
        </a:p>
      </dsp:txBody>
      <dsp:txXfrm>
        <a:off x="6846025" y="558988"/>
        <a:ext cx="1280634" cy="1575694"/>
      </dsp:txXfrm>
    </dsp:sp>
    <dsp:sp modelId="{D9881763-86F5-46C1-9659-A7DD31939FE8}">
      <dsp:nvSpPr>
        <dsp:cNvPr id="0" name=""/>
        <dsp:cNvSpPr/>
      </dsp:nvSpPr>
      <dsp:spPr>
        <a:xfrm>
          <a:off x="8506582" y="519146"/>
          <a:ext cx="1360318" cy="16869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«сліди» на поверхні свідомості</a:t>
          </a:r>
          <a:endParaRPr lang="ru-RU" sz="1600" b="1" kern="1200" dirty="0"/>
        </a:p>
      </dsp:txBody>
      <dsp:txXfrm>
        <a:off x="8546424" y="558988"/>
        <a:ext cx="1280634" cy="1607219"/>
      </dsp:txXfrm>
    </dsp:sp>
    <dsp:sp modelId="{0FAA33F4-C9D8-4AEC-AA9B-F62CF82816EC}">
      <dsp:nvSpPr>
        <dsp:cNvPr id="0" name=""/>
        <dsp:cNvSpPr/>
      </dsp:nvSpPr>
      <dsp:spPr>
        <a:xfrm>
          <a:off x="10206980" y="519146"/>
          <a:ext cx="1360318" cy="16891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компонент творчого мислення</a:t>
          </a:r>
          <a:endParaRPr lang="ru-RU" sz="1600" b="1" kern="1200" dirty="0"/>
        </a:p>
      </dsp:txBody>
      <dsp:txXfrm>
        <a:off x="10246822" y="558988"/>
        <a:ext cx="1280634" cy="1609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E72FE-C30C-4407-B299-1691D21E4C26}">
      <dsp:nvSpPr>
        <dsp:cNvPr id="0" name=""/>
        <dsp:cNvSpPr/>
      </dsp:nvSpPr>
      <dsp:spPr>
        <a:xfrm rot="5400000">
          <a:off x="738018" y="1423241"/>
          <a:ext cx="2217195" cy="368936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690B5-5493-4911-A40A-80BB673BFBD5}">
      <dsp:nvSpPr>
        <dsp:cNvPr id="0" name=""/>
        <dsp:cNvSpPr/>
      </dsp:nvSpPr>
      <dsp:spPr>
        <a:xfrm>
          <a:off x="367913" y="2525566"/>
          <a:ext cx="3330777" cy="291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dirty="0" smtClean="0"/>
            <a:t>Низький рівень – </a:t>
          </a:r>
        </a:p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педагог </a:t>
          </a:r>
          <a:r>
            <a:rPr lang="uk-UA" sz="1800" b="1" kern="1200" dirty="0" err="1" smtClean="0"/>
            <a:t>відрефлексовує</a:t>
          </a:r>
          <a:r>
            <a:rPr lang="uk-UA" sz="1800" b="1" kern="1200" dirty="0" smtClean="0"/>
            <a:t> тільки окремі етапи діяльності, відчуває труднощі під час вербалізації; погано знає свої </a:t>
          </a:r>
          <a:r>
            <a:rPr lang="uk-UA" sz="1800" b="1" kern="1200" dirty="0" err="1" smtClean="0"/>
            <a:t>психо-фізіологічні</a:t>
          </a:r>
          <a:r>
            <a:rPr lang="uk-UA" sz="1800" b="1" kern="1200" dirty="0" smtClean="0"/>
            <a:t> особливості.</a:t>
          </a:r>
          <a:endParaRPr lang="ru-RU" sz="1800" b="1" kern="1200" dirty="0"/>
        </a:p>
      </dsp:txBody>
      <dsp:txXfrm>
        <a:off x="367913" y="2525566"/>
        <a:ext cx="3330777" cy="2919621"/>
      </dsp:txXfrm>
    </dsp:sp>
    <dsp:sp modelId="{98BC7A20-5CFA-4283-A145-D9FC56437A3C}">
      <dsp:nvSpPr>
        <dsp:cNvPr id="0" name=""/>
        <dsp:cNvSpPr/>
      </dsp:nvSpPr>
      <dsp:spPr>
        <a:xfrm>
          <a:off x="3070242" y="1151626"/>
          <a:ext cx="628448" cy="62844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6790D-4126-40E4-BBA6-9B65C3998AC5}">
      <dsp:nvSpPr>
        <dsp:cNvPr id="0" name=""/>
        <dsp:cNvSpPr/>
      </dsp:nvSpPr>
      <dsp:spPr>
        <a:xfrm rot="5400000">
          <a:off x="4815540" y="414254"/>
          <a:ext cx="2217195" cy="368936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08EB0-086B-4BBF-85D6-EC16F0CF351C}">
      <dsp:nvSpPr>
        <dsp:cNvPr id="0" name=""/>
        <dsp:cNvSpPr/>
      </dsp:nvSpPr>
      <dsp:spPr>
        <a:xfrm>
          <a:off x="4445435" y="1516579"/>
          <a:ext cx="3330777" cy="291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dirty="0" smtClean="0"/>
            <a:t>Середній рівень – </a:t>
          </a:r>
        </a:p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педагог </a:t>
          </a:r>
          <a:r>
            <a:rPr lang="uk-UA" sz="1800" b="1" kern="1200" dirty="0" err="1" smtClean="0"/>
            <a:t>відрефлексовує</a:t>
          </a:r>
          <a:r>
            <a:rPr lang="uk-UA" sz="1800" b="1" kern="1200" dirty="0" smtClean="0"/>
            <a:t> свою діяльність і почуття                       з допомогою когось поряд; оцінює власні можливості                        й індивідуальні особливості, але відчуває труднощі                 у практичному застосуванні цих знань.</a:t>
          </a:r>
          <a:endParaRPr lang="ru-RU" sz="1800" b="1" kern="1200" dirty="0"/>
        </a:p>
      </dsp:txBody>
      <dsp:txXfrm>
        <a:off x="4445435" y="1516579"/>
        <a:ext cx="3330777" cy="2919621"/>
      </dsp:txXfrm>
    </dsp:sp>
    <dsp:sp modelId="{44AE0706-5D36-4B52-9710-DE036F6B8C93}">
      <dsp:nvSpPr>
        <dsp:cNvPr id="0" name=""/>
        <dsp:cNvSpPr/>
      </dsp:nvSpPr>
      <dsp:spPr>
        <a:xfrm>
          <a:off x="7147764" y="142639"/>
          <a:ext cx="628448" cy="62844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5536D-B6C4-48DC-A620-C1CD4B1BB064}">
      <dsp:nvSpPr>
        <dsp:cNvPr id="0" name=""/>
        <dsp:cNvSpPr/>
      </dsp:nvSpPr>
      <dsp:spPr>
        <a:xfrm rot="5400000">
          <a:off x="8893063" y="-594732"/>
          <a:ext cx="2217195" cy="368936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67A3B-DB85-45A8-A350-9A97F828E6BD}">
      <dsp:nvSpPr>
        <dsp:cNvPr id="0" name=""/>
        <dsp:cNvSpPr/>
      </dsp:nvSpPr>
      <dsp:spPr>
        <a:xfrm>
          <a:off x="8522958" y="507592"/>
          <a:ext cx="3330777" cy="291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dirty="0" smtClean="0"/>
            <a:t>Високий рівень – </a:t>
          </a:r>
        </a:p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педагог володіє уміннями рефлексії і саморефлексії власної діяльності та почуттів, не відчуває труднощів під час їх вербалізації, об'єктивно оцінює свої особливості, керується цими знаннями у процесі  діяльності .</a:t>
          </a:r>
          <a:endParaRPr lang="ru-RU" sz="1800" b="1" kern="1200" dirty="0"/>
        </a:p>
      </dsp:txBody>
      <dsp:txXfrm>
        <a:off x="8522958" y="507592"/>
        <a:ext cx="3330777" cy="29196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51D8F-5B7C-4DBD-BBFC-2C701E185A39}">
      <dsp:nvSpPr>
        <dsp:cNvPr id="0" name=""/>
        <dsp:cNvSpPr/>
      </dsp:nvSpPr>
      <dsp:spPr>
        <a:xfrm>
          <a:off x="229800" y="976423"/>
          <a:ext cx="5490833" cy="1715885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2227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1. Установлення фактів (що відбулося?). На цьому етапі доречно поставити запитання: Що і навіщо ? Яких помилок припускалися чи могли                 б припуститися?</a:t>
          </a:r>
          <a:endParaRPr lang="ru-RU" sz="1800" b="1" kern="1200" dirty="0"/>
        </a:p>
      </dsp:txBody>
      <dsp:txXfrm>
        <a:off x="229800" y="976423"/>
        <a:ext cx="5490833" cy="1715885"/>
      </dsp:txXfrm>
    </dsp:sp>
    <dsp:sp modelId="{65916C43-7C3D-4EBF-8B46-4A4987A75648}">
      <dsp:nvSpPr>
        <dsp:cNvPr id="0" name=""/>
        <dsp:cNvSpPr/>
      </dsp:nvSpPr>
      <dsp:spPr>
        <a:xfrm>
          <a:off x="1016" y="728573"/>
          <a:ext cx="1201119" cy="1801679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23141-1E79-4A60-A9A3-25C491C2DEEB}">
      <dsp:nvSpPr>
        <dsp:cNvPr id="0" name=""/>
        <dsp:cNvSpPr/>
      </dsp:nvSpPr>
      <dsp:spPr>
        <a:xfrm>
          <a:off x="6221928" y="976423"/>
          <a:ext cx="5490833" cy="1715885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2227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3. </a:t>
          </a:r>
          <a:r>
            <a:rPr lang="ru-RU" sz="1800" b="1" kern="1200" dirty="0" err="1" smtClean="0"/>
            <a:t>Виявлення</a:t>
          </a:r>
          <a:r>
            <a:rPr lang="ru-RU" sz="1800" b="1" kern="1200" dirty="0" smtClean="0"/>
            <a:t> і </a:t>
          </a:r>
          <a:r>
            <a:rPr lang="ru-RU" sz="1800" b="1" kern="1200" dirty="0" err="1" smtClean="0"/>
            <a:t>формулювання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результатів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рефлексії</a:t>
          </a:r>
          <a:r>
            <a:rPr lang="uk-UA" sz="1800" b="1" kern="1200" dirty="0" smtClean="0"/>
            <a:t> (</a:t>
          </a:r>
          <a:r>
            <a:rPr lang="ru-RU" sz="1800" b="1" kern="1200" dirty="0" err="1" smtClean="0"/>
            <a:t>ідеї</a:t>
          </a:r>
          <a:r>
            <a:rPr lang="ru-RU" sz="1800" b="1" kern="1200" dirty="0" smtClean="0"/>
            <a:t>, </a:t>
          </a:r>
          <a:r>
            <a:rPr lang="ru-RU" sz="1800" b="1" kern="1200" dirty="0" err="1" smtClean="0"/>
            <a:t>пропозиції</a:t>
          </a:r>
          <a:r>
            <a:rPr lang="ru-RU" sz="1800" b="1" kern="1200" dirty="0" smtClean="0"/>
            <a:t>, </a:t>
          </a:r>
          <a:r>
            <a:rPr lang="ru-RU" sz="1800" b="1" kern="1200" dirty="0" err="1" smtClean="0"/>
            <a:t>закономірності</a:t>
          </a:r>
          <a:r>
            <a:rPr lang="ru-RU" sz="1800" b="1" kern="1200" dirty="0" smtClean="0"/>
            <a:t>, </a:t>
          </a:r>
          <a:r>
            <a:rPr lang="ru-RU" sz="1800" b="1" kern="1200" dirty="0" err="1" smtClean="0"/>
            <a:t>відповіді</a:t>
          </a:r>
          <a:r>
            <a:rPr lang="ru-RU" sz="1800" b="1" kern="1200" dirty="0" smtClean="0"/>
            <a:t> на </a:t>
          </a:r>
          <a:r>
            <a:rPr lang="ru-RU" sz="1800" b="1" kern="1200" dirty="0" err="1" smtClean="0"/>
            <a:t>запитання</a:t>
          </a:r>
          <a:r>
            <a:rPr lang="uk-UA" sz="1800" b="1" kern="1200" dirty="0" smtClean="0"/>
            <a:t>).</a:t>
          </a:r>
          <a:endParaRPr lang="ru-RU" sz="1800" b="1" kern="1200" dirty="0"/>
        </a:p>
      </dsp:txBody>
      <dsp:txXfrm>
        <a:off x="6221928" y="976423"/>
        <a:ext cx="5490833" cy="1715885"/>
      </dsp:txXfrm>
    </dsp:sp>
    <dsp:sp modelId="{5481F1E4-0483-46F9-BB84-EA52D930ABFA}">
      <dsp:nvSpPr>
        <dsp:cNvPr id="0" name=""/>
        <dsp:cNvSpPr/>
      </dsp:nvSpPr>
      <dsp:spPr>
        <a:xfrm>
          <a:off x="5993144" y="728573"/>
          <a:ext cx="1201119" cy="1801679"/>
        </a:xfrm>
        <a:prstGeom prst="rect">
          <a:avLst/>
        </a:prstGeom>
        <a:blipFill>
          <a:blip xmlns:r="http://schemas.openxmlformats.org/officeDocument/2006/relationships" r:embed="rId2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C1396-59B4-49AF-B3DE-4B641A38A7EC}">
      <dsp:nvSpPr>
        <dsp:cNvPr id="0" name=""/>
        <dsp:cNvSpPr/>
      </dsp:nvSpPr>
      <dsp:spPr>
        <a:xfrm>
          <a:off x="229800" y="3136532"/>
          <a:ext cx="5490833" cy="1715885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2227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2. Аналіз причин (чому це відбулося?).    На цьому етапі ставляться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запитання</a:t>
          </a:r>
          <a:r>
            <a:rPr lang="ru-RU" sz="1800" b="1" kern="1200" dirty="0" smtClean="0"/>
            <a:t>:      </a:t>
          </a:r>
          <a:r>
            <a:rPr lang="ru-RU" sz="1800" b="1" kern="1200" dirty="0" err="1" smtClean="0"/>
            <a:t>Які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способи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діяльності</a:t>
          </a:r>
          <a:r>
            <a:rPr lang="ru-RU" sz="1800" b="1" kern="1200" dirty="0" smtClean="0"/>
            <a:t> ми </a:t>
          </a:r>
          <a:r>
            <a:rPr lang="ru-RU" sz="1800" b="1" kern="1200" dirty="0" err="1" smtClean="0"/>
            <a:t>використовували</a:t>
          </a:r>
          <a:r>
            <a:rPr lang="ru-RU" sz="1800" b="1" kern="1200" dirty="0" smtClean="0"/>
            <a:t>? Як ми досягали мети?</a:t>
          </a:r>
          <a:endParaRPr lang="ru-RU" sz="1800" b="1" kern="1200" dirty="0"/>
        </a:p>
      </dsp:txBody>
      <dsp:txXfrm>
        <a:off x="229800" y="3136532"/>
        <a:ext cx="5490833" cy="1715885"/>
      </dsp:txXfrm>
    </dsp:sp>
    <dsp:sp modelId="{A6B04F8D-C117-4398-8E09-6F6444D32FB9}">
      <dsp:nvSpPr>
        <dsp:cNvPr id="0" name=""/>
        <dsp:cNvSpPr/>
      </dsp:nvSpPr>
      <dsp:spPr>
        <a:xfrm>
          <a:off x="1016" y="2888682"/>
          <a:ext cx="1201119" cy="1801679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FBCB5-DD92-4C77-9956-CED8A4077534}">
      <dsp:nvSpPr>
        <dsp:cNvPr id="0" name=""/>
        <dsp:cNvSpPr/>
      </dsp:nvSpPr>
      <dsp:spPr>
        <a:xfrm>
          <a:off x="6221928" y="3136532"/>
          <a:ext cx="5490833" cy="1715885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2227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4</a:t>
          </a:r>
          <a:r>
            <a:rPr lang="ru-RU" sz="1800" b="1" kern="1200" dirty="0" smtClean="0"/>
            <a:t>. </a:t>
          </a:r>
          <a:r>
            <a:rPr lang="ru-RU" sz="1800" b="1" kern="1200" dirty="0" err="1" smtClean="0"/>
            <a:t>Планування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подальших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дій</a:t>
          </a:r>
          <a:r>
            <a:rPr lang="ru-RU" sz="1800" b="1" kern="1200" dirty="0" smtClean="0"/>
            <a:t> (</a:t>
          </a:r>
          <a:r>
            <a:rPr lang="ru-RU" sz="1800" b="1" kern="1200" dirty="0" err="1" smtClean="0"/>
            <a:t>що</a:t>
          </a:r>
          <a:r>
            <a:rPr lang="ru-RU" sz="1800" b="1" kern="1200" dirty="0" smtClean="0"/>
            <a:t> нам </a:t>
          </a:r>
          <a:r>
            <a:rPr lang="ru-RU" sz="1800" b="1" kern="1200" dirty="0" err="1" smtClean="0"/>
            <a:t>робити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далі</a:t>
          </a:r>
          <a:r>
            <a:rPr lang="ru-RU" sz="1800" b="1" kern="1200" dirty="0" smtClean="0"/>
            <a:t>?)</a:t>
          </a:r>
          <a:r>
            <a:rPr lang="uk-UA" sz="1800" b="1" kern="1200" dirty="0" smtClean="0"/>
            <a:t>.</a:t>
          </a:r>
          <a:endParaRPr lang="ru-RU" sz="1800" b="1" kern="1200" dirty="0"/>
        </a:p>
      </dsp:txBody>
      <dsp:txXfrm>
        <a:off x="6221928" y="3136532"/>
        <a:ext cx="5490833" cy="1715885"/>
      </dsp:txXfrm>
    </dsp:sp>
    <dsp:sp modelId="{72D094F7-D0E0-4ADE-A2FD-B963566B8BAA}">
      <dsp:nvSpPr>
        <dsp:cNvPr id="0" name=""/>
        <dsp:cNvSpPr/>
      </dsp:nvSpPr>
      <dsp:spPr>
        <a:xfrm>
          <a:off x="5993144" y="2888682"/>
          <a:ext cx="1201119" cy="1801679"/>
        </a:xfrm>
        <a:prstGeom prst="rect">
          <a:avLst/>
        </a:prstGeom>
        <a:blipFill>
          <a:blip xmlns:r="http://schemas.openxmlformats.org/officeDocument/2006/relationships" r:embed="rId4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A5B67-6EBF-4F52-BDB3-3A7EE5DD55A1}">
      <dsp:nvSpPr>
        <dsp:cNvPr id="0" name=""/>
        <dsp:cNvSpPr/>
      </dsp:nvSpPr>
      <dsp:spPr>
        <a:xfrm>
          <a:off x="5535" y="1121725"/>
          <a:ext cx="2121816" cy="848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За змістом</a:t>
          </a:r>
          <a:endParaRPr lang="ru-RU" sz="2500" kern="1200" dirty="0"/>
        </a:p>
      </dsp:txBody>
      <dsp:txXfrm>
        <a:off x="5535" y="1121725"/>
        <a:ext cx="2121816" cy="848726"/>
      </dsp:txXfrm>
    </dsp:sp>
    <dsp:sp modelId="{1F62AAA6-2905-4E01-A5ED-68685E2063EB}">
      <dsp:nvSpPr>
        <dsp:cNvPr id="0" name=""/>
        <dsp:cNvSpPr/>
      </dsp:nvSpPr>
      <dsp:spPr>
        <a:xfrm>
          <a:off x="5535" y="1970451"/>
          <a:ext cx="2121816" cy="2898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усна;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письмова.</a:t>
          </a:r>
          <a:endParaRPr lang="ru-RU" sz="2200" kern="1200" dirty="0"/>
        </a:p>
      </dsp:txBody>
      <dsp:txXfrm>
        <a:off x="5535" y="1970451"/>
        <a:ext cx="2121816" cy="2898720"/>
      </dsp:txXfrm>
    </dsp:sp>
    <dsp:sp modelId="{FA7D2927-65BF-4BE3-8EB1-021521101BBB}">
      <dsp:nvSpPr>
        <dsp:cNvPr id="0" name=""/>
        <dsp:cNvSpPr/>
      </dsp:nvSpPr>
      <dsp:spPr>
        <a:xfrm>
          <a:off x="2424406" y="1121725"/>
          <a:ext cx="2121816" cy="848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За формою діяльності</a:t>
          </a:r>
          <a:endParaRPr lang="ru-RU" sz="2500" kern="1200" dirty="0"/>
        </a:p>
      </dsp:txBody>
      <dsp:txXfrm>
        <a:off x="2424406" y="1121725"/>
        <a:ext cx="2121816" cy="848726"/>
      </dsp:txXfrm>
    </dsp:sp>
    <dsp:sp modelId="{4C99D79D-B2D2-4AE6-997A-7C0E707EB883}">
      <dsp:nvSpPr>
        <dsp:cNvPr id="0" name=""/>
        <dsp:cNvSpPr/>
      </dsp:nvSpPr>
      <dsp:spPr>
        <a:xfrm>
          <a:off x="2424406" y="1970451"/>
          <a:ext cx="2121816" cy="2898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фронтальна;</a:t>
          </a:r>
          <a:endParaRPr lang="ru-RU" sz="2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індивідуальна;</a:t>
          </a:r>
          <a:endParaRPr lang="ru-RU" sz="20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групова;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колективна.</a:t>
          </a:r>
          <a:endParaRPr lang="ru-RU" sz="2200" kern="1200" dirty="0"/>
        </a:p>
      </dsp:txBody>
      <dsp:txXfrm>
        <a:off x="2424406" y="1970451"/>
        <a:ext cx="2121816" cy="2898720"/>
      </dsp:txXfrm>
    </dsp:sp>
    <dsp:sp modelId="{FF9732C7-EF5E-4474-9EC2-64AF2752C03B}">
      <dsp:nvSpPr>
        <dsp:cNvPr id="0" name=""/>
        <dsp:cNvSpPr/>
      </dsp:nvSpPr>
      <dsp:spPr>
        <a:xfrm>
          <a:off x="4843277" y="1121725"/>
          <a:ext cx="2121816" cy="848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За способом проведення</a:t>
          </a:r>
          <a:endParaRPr lang="ru-RU" sz="2500" kern="1200" dirty="0"/>
        </a:p>
      </dsp:txBody>
      <dsp:txXfrm>
        <a:off x="4843277" y="1121725"/>
        <a:ext cx="2121816" cy="848726"/>
      </dsp:txXfrm>
    </dsp:sp>
    <dsp:sp modelId="{DB652688-4CBF-4FFF-97F1-24E96D433A09}">
      <dsp:nvSpPr>
        <dsp:cNvPr id="0" name=""/>
        <dsp:cNvSpPr/>
      </dsp:nvSpPr>
      <dsp:spPr>
        <a:xfrm>
          <a:off x="4843277" y="1970451"/>
          <a:ext cx="2121816" cy="2898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анкета;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питання;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символ;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таблиця;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ситуація;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малюнок.</a:t>
          </a:r>
          <a:endParaRPr lang="ru-RU" sz="2200" kern="1200" dirty="0"/>
        </a:p>
      </dsp:txBody>
      <dsp:txXfrm>
        <a:off x="4843277" y="1970451"/>
        <a:ext cx="2121816" cy="2898720"/>
      </dsp:txXfrm>
    </dsp:sp>
    <dsp:sp modelId="{0496B3FC-3DA5-452B-A069-4C59505BA4D7}">
      <dsp:nvSpPr>
        <dsp:cNvPr id="0" name=""/>
        <dsp:cNvSpPr/>
      </dsp:nvSpPr>
      <dsp:spPr>
        <a:xfrm>
          <a:off x="7262148" y="1121725"/>
          <a:ext cx="2121816" cy="848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За сферою людської сутності</a:t>
          </a:r>
          <a:endParaRPr lang="ru-RU" sz="2100" kern="1200" dirty="0"/>
        </a:p>
      </dsp:txBody>
      <dsp:txXfrm>
        <a:off x="7262148" y="1121725"/>
        <a:ext cx="2121816" cy="848726"/>
      </dsp:txXfrm>
    </dsp:sp>
    <dsp:sp modelId="{0560B538-10F6-4F15-856C-3C87BFD7B5B3}">
      <dsp:nvSpPr>
        <dsp:cNvPr id="0" name=""/>
        <dsp:cNvSpPr/>
      </dsp:nvSpPr>
      <dsp:spPr>
        <a:xfrm>
          <a:off x="7262148" y="1970451"/>
          <a:ext cx="2121816" cy="2898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фізична;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сенсорна;</a:t>
          </a:r>
          <a:endParaRPr lang="ru-RU" sz="22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інтелектуальна;</a:t>
          </a:r>
          <a:endParaRPr lang="ru-RU" sz="19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духовна.</a:t>
          </a:r>
          <a:endParaRPr lang="ru-RU" sz="2200" kern="1200" dirty="0"/>
        </a:p>
      </dsp:txBody>
      <dsp:txXfrm>
        <a:off x="7262148" y="1970451"/>
        <a:ext cx="2121816" cy="2898720"/>
      </dsp:txXfrm>
    </dsp:sp>
    <dsp:sp modelId="{EB81430D-AAB4-443B-A220-FC3C79B12B63}">
      <dsp:nvSpPr>
        <dsp:cNvPr id="0" name=""/>
        <dsp:cNvSpPr/>
      </dsp:nvSpPr>
      <dsp:spPr>
        <a:xfrm>
          <a:off x="9681019" y="1121725"/>
          <a:ext cx="2121816" cy="848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За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функці</a:t>
          </a:r>
          <a:r>
            <a:rPr lang="uk-UA" sz="2500" b="1" kern="1200" dirty="0" err="1" smtClean="0"/>
            <a:t>єю</a:t>
          </a:r>
          <a:endParaRPr lang="ru-RU" sz="2500" kern="1200" dirty="0"/>
        </a:p>
      </dsp:txBody>
      <dsp:txXfrm>
        <a:off x="9681019" y="1121725"/>
        <a:ext cx="2121816" cy="848726"/>
      </dsp:txXfrm>
    </dsp:sp>
    <dsp:sp modelId="{B58A39B1-F732-4233-854C-EB65860B8704}">
      <dsp:nvSpPr>
        <dsp:cNvPr id="0" name=""/>
        <dsp:cNvSpPr/>
      </dsp:nvSpPr>
      <dsp:spPr>
        <a:xfrm>
          <a:off x="9681019" y="1970451"/>
          <a:ext cx="2121816" cy="2898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рефлексія діяльності;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рефлексія змісту навчального матеріалу;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рефлексія настрою та </a:t>
          </a:r>
          <a:r>
            <a:rPr lang="uk-UA" sz="2000" kern="1200" dirty="0" err="1" smtClean="0"/>
            <a:t>емоц</a:t>
          </a:r>
          <a:r>
            <a:rPr lang="uk-UA" sz="2000" kern="1200" dirty="0" smtClean="0"/>
            <a:t>. стану.</a:t>
          </a:r>
          <a:endParaRPr lang="ru-RU" sz="2000" kern="1200" dirty="0"/>
        </a:p>
      </dsp:txBody>
      <dsp:txXfrm>
        <a:off x="9681019" y="1970451"/>
        <a:ext cx="2121816" cy="2898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7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9863" indent="-169863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107" y="1845734"/>
            <a:ext cx="4901377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715" y="1845735"/>
            <a:ext cx="5059993" cy="402335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609" y="1846052"/>
            <a:ext cx="4754880" cy="73628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2107" y="2582334"/>
            <a:ext cx="4907382" cy="3286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0691" y="1846052"/>
            <a:ext cx="4933003" cy="73628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9715" y="2582334"/>
            <a:ext cx="5061994" cy="3286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49" y="731520"/>
            <a:ext cx="6679191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536" y="5037512"/>
            <a:ext cx="10113645" cy="906088"/>
          </a:xfrm>
        </p:spPr>
        <p:txBody>
          <a:bodyPr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8537" y="5867399"/>
            <a:ext cx="10105332" cy="58743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107" y="1845734"/>
            <a:ext cx="10203573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FontTx/>
        <a:buBlip>
          <a:blip r:embed="rId13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6" y="4493172"/>
            <a:ext cx="11839902" cy="2096813"/>
          </a:xfrm>
        </p:spPr>
        <p:txBody>
          <a:bodyPr/>
          <a:lstStyle/>
          <a:p>
            <a:pPr algn="ctr"/>
            <a:r>
              <a:rPr lang="uk-UA" sz="4700" b="1" dirty="0" smtClean="0"/>
              <a:t/>
            </a:r>
            <a:br>
              <a:rPr lang="uk-UA" sz="4700" b="1" dirty="0" smtClean="0"/>
            </a:br>
            <a:r>
              <a:rPr lang="uk-UA" sz="4000" b="1" dirty="0" smtClean="0"/>
              <a:t>РУХ </a:t>
            </a:r>
            <a:r>
              <a:rPr lang="uk-UA" sz="4000" b="1" dirty="0"/>
              <a:t>ДУМКИ «УГОРУ» ТА «ВГЛИБ»: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uk-UA" sz="4000" b="1" dirty="0"/>
              <a:t>МЕТОДИКА ОРГАНІЗАЦІЇ ЕТАПУ РЕФЛЕКСІЇ</a:t>
            </a:r>
            <a:endParaRPr lang="ru-R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4" b="2895"/>
          <a:stretch/>
        </p:blipFill>
        <p:spPr bwMode="auto">
          <a:xfrm>
            <a:off x="0" y="0"/>
            <a:ext cx="12192000" cy="488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3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656234" y="6245225"/>
            <a:ext cx="2535767" cy="476250"/>
          </a:xfrm>
        </p:spPr>
        <p:txBody>
          <a:bodyPr/>
          <a:lstStyle/>
          <a:p>
            <a:pPr>
              <a:defRPr/>
            </a:pPr>
            <a:fld id="{43663C4C-9DFD-4B7B-A6AA-0DCAA82423B7}" type="slidenum">
              <a:rPr lang="ru-RU">
                <a:solidFill>
                  <a:schemeClr val="tx1">
                    <a:tint val="75000"/>
                  </a:schemeClr>
                </a:solidFill>
                <a:cs typeface="Arial" charset="0"/>
              </a:rPr>
              <a:pPr>
                <a:defRPr/>
              </a:pPr>
              <a:t>10</a:t>
            </a:fld>
            <a:endParaRPr lang="ru-RU">
              <a:solidFill>
                <a:schemeClr val="tx1">
                  <a:tint val="75000"/>
                </a:schemeClr>
              </a:solidFill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97280" y="2131170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000" b="1" dirty="0" smtClean="0"/>
              <a:t>І. </a:t>
            </a:r>
            <a:r>
              <a:rPr lang="ru-RU" sz="7000" b="1" dirty="0" err="1" smtClean="0"/>
              <a:t>Рефлексія</a:t>
            </a:r>
            <a:r>
              <a:rPr lang="ru-RU" sz="7000" b="1" dirty="0" smtClean="0"/>
              <a:t> </a:t>
            </a:r>
            <a:r>
              <a:rPr lang="ru-RU" sz="7000" b="1" dirty="0" err="1" smtClean="0"/>
              <a:t>діяльності</a:t>
            </a:r>
            <a:endParaRPr lang="ru-RU" sz="7000" b="1" dirty="0"/>
          </a:p>
        </p:txBody>
      </p:sp>
    </p:spTree>
    <p:extLst>
      <p:ext uri="{BB962C8B-B14F-4D97-AF65-F5344CB8AC3E}">
        <p14:creationId xmlns:p14="http://schemas.microsoft.com/office/powerpoint/2010/main" val="18059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7856"/>
            <a:ext cx="3547241" cy="134293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Рефлексивний</a:t>
            </a:r>
            <a:r>
              <a:rPr lang="ru-RU" b="1" dirty="0" smtClean="0"/>
              <a:t> </a:t>
            </a:r>
            <a:r>
              <a:rPr lang="ru-RU" b="1" dirty="0" err="1" smtClean="0"/>
              <a:t>екран</a:t>
            </a:r>
            <a:endParaRPr lang="ru-R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7047" y="0"/>
            <a:ext cx="4146331" cy="6747641"/>
          </a:xfrm>
        </p:spPr>
        <p:txBody>
          <a:bodyPr>
            <a:noAutofit/>
          </a:bodyPr>
          <a:lstStyle/>
          <a:p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Сьогодні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 я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дізнався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Було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цікаво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Було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важко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Я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виконував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завдання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Я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зрозумів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Тепер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 я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можу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Я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відчув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Я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придбав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Я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навчився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У мене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вийшло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Я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зміг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Я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спробую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Мене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здивувало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Мені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захотілося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</p:txBody>
      </p:sp>
      <p:sp>
        <p:nvSpPr>
          <p:cNvPr id="13" name="Объект 1"/>
          <p:cNvSpPr txBox="1">
            <a:spLocks/>
          </p:cNvSpPr>
          <p:nvPr/>
        </p:nvSpPr>
        <p:spPr bwMode="auto">
          <a:xfrm>
            <a:off x="252248" y="2405563"/>
            <a:ext cx="3515711" cy="304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Висловіть свою думку про наприклад педраду,методичне </a:t>
            </a:r>
            <a:r>
              <a:rPr lang="uk-UA" sz="2800" dirty="0" err="1" smtClean="0">
                <a:solidFill>
                  <a:schemeClr val="bg1"/>
                </a:solidFill>
              </a:rPr>
              <a:t>обєднання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</a:rPr>
              <a:t>і.д</a:t>
            </a:r>
            <a:r>
              <a:rPr lang="uk-UA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вибираючи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початок </a:t>
            </a:r>
            <a:r>
              <a:rPr lang="ru-RU" sz="2800" dirty="0" err="1">
                <a:solidFill>
                  <a:schemeClr val="bg1"/>
                </a:solidFill>
              </a:rPr>
              <a:t>фрази</a:t>
            </a:r>
            <a:r>
              <a:rPr lang="ru-RU" sz="2800" dirty="0">
                <a:solidFill>
                  <a:schemeClr val="bg1"/>
                </a:solidFill>
              </a:rPr>
              <a:t> з рефлексивного </a:t>
            </a:r>
            <a:r>
              <a:rPr lang="ru-RU" sz="2800" dirty="0" err="1">
                <a:solidFill>
                  <a:schemeClr val="bg1"/>
                </a:solidFill>
              </a:rPr>
              <a:t>екрану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5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936" y="0"/>
            <a:ext cx="45610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6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03" y="359746"/>
            <a:ext cx="3200400" cy="13429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Анкета</a:t>
            </a:r>
            <a:br>
              <a:rPr lang="ru-RU" b="1" dirty="0" smtClean="0"/>
            </a:br>
            <a:r>
              <a:rPr lang="ru-RU" b="1" dirty="0" err="1" smtClean="0"/>
              <a:t>самоаналізу</a:t>
            </a:r>
            <a:endParaRPr lang="ru-R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7047" y="662152"/>
            <a:ext cx="7677807" cy="5707117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…..я  </a:t>
            </a:r>
            <a:r>
              <a:rPr lang="ru-RU" sz="2200" i="1" dirty="0" err="1">
                <a:solidFill>
                  <a:schemeClr val="accent1">
                    <a:lumMod val="75000"/>
                  </a:schemeClr>
                </a:solidFill>
              </a:rPr>
              <a:t>працював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2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uk-UA" sz="2200" dirty="0" smtClean="0"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активно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/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</a:rPr>
              <a:t>пасивно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ru-RU" sz="2200" i="1" dirty="0" err="1">
                <a:solidFill>
                  <a:schemeClr val="accent1">
                    <a:lumMod val="75000"/>
                  </a:schemeClr>
                </a:solidFill>
              </a:rPr>
              <a:t>Сво</a:t>
            </a:r>
            <a:r>
              <a:rPr lang="uk-UA" sz="2200" i="1" dirty="0" err="1">
                <a:solidFill>
                  <a:schemeClr val="accent1">
                    <a:lumMod val="75000"/>
                  </a:schemeClr>
                </a:solidFill>
              </a:rPr>
              <a:t>єю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1">
                    <a:lumMod val="75000"/>
                  </a:schemeClr>
                </a:solidFill>
              </a:rPr>
              <a:t>роботою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….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я </a:t>
            </a:r>
            <a:r>
              <a:rPr lang="uk-UA" sz="22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задоволений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/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</a:rPr>
              <a:t>незадоволений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ru-RU" sz="2200" i="1" dirty="0" err="1" smtClean="0">
                <a:solidFill>
                  <a:schemeClr val="accent1">
                    <a:lumMod val="75000"/>
                  </a:schemeClr>
                </a:solidFill>
              </a:rPr>
              <a:t>Захід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….для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мене </a:t>
            </a:r>
            <a:r>
              <a:rPr lang="ru-RU" sz="2200" i="1" dirty="0" err="1">
                <a:solidFill>
                  <a:schemeClr val="accent1">
                    <a:lumMod val="75000"/>
                  </a:schemeClr>
                </a:solidFill>
              </a:rPr>
              <a:t>видався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2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коротким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/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</a:rPr>
              <a:t>довгим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2200" i="1" dirty="0" err="1" smtClean="0">
                <a:solidFill>
                  <a:schemeClr val="accent1">
                    <a:lumMod val="75000"/>
                  </a:schemeClr>
                </a:solidFill>
              </a:rPr>
              <a:t>заході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…..я </a:t>
            </a:r>
            <a:r>
              <a:rPr lang="uk-UA" sz="2200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</a:rPr>
              <a:t>втомився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/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</a:rPr>
              <a:t>втомився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uk-UA" sz="2200" i="1" dirty="0" err="1">
                <a:solidFill>
                  <a:schemeClr val="accent1">
                    <a:lumMod val="75000"/>
                  </a:schemeClr>
                </a:solidFill>
              </a:rPr>
              <a:t>ій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1">
                    <a:lumMod val="75000"/>
                  </a:schemeClr>
                </a:solidFill>
              </a:rPr>
              <a:t>настрій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 ста</a:t>
            </a:r>
            <a:r>
              <a:rPr lang="uk-UA" sz="2200" i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uk-UA" sz="22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кращ</a:t>
            </a:r>
            <a:r>
              <a:rPr lang="uk-UA" sz="2200" dirty="0" err="1">
                <a:solidFill>
                  <a:schemeClr val="accent1">
                    <a:lumMod val="75000"/>
                  </a:schemeClr>
                </a:solidFill>
              </a:rPr>
              <a:t>им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/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</a:rPr>
              <a:t>гірш</a:t>
            </a:r>
            <a:r>
              <a:rPr lang="uk-UA" sz="2200" dirty="0" err="1">
                <a:solidFill>
                  <a:schemeClr val="accent1">
                    <a:lumMod val="75000"/>
                  </a:schemeClr>
                </a:solidFill>
              </a:rPr>
              <a:t>им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6. </a:t>
            </a:r>
            <a:r>
              <a:rPr lang="ru-RU" sz="2200" i="1" dirty="0" err="1">
                <a:solidFill>
                  <a:schemeClr val="accent1">
                    <a:lumMod val="75000"/>
                  </a:schemeClr>
                </a:solidFill>
              </a:rPr>
              <a:t>Матеріал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200" i="1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uk-UA" sz="2200" i="1" dirty="0">
                <a:solidFill>
                  <a:schemeClr val="accent1">
                    <a:lumMod val="75000"/>
                  </a:schemeClr>
                </a:solidFill>
              </a:rPr>
              <a:t>мене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i="1" dirty="0" err="1" smtClean="0">
                <a:solidFill>
                  <a:schemeClr val="accent1">
                    <a:lumMod val="75000"/>
                  </a:schemeClr>
                </a:solidFill>
              </a:rPr>
              <a:t>був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  			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зрозуміли</a:t>
            </a:r>
            <a:r>
              <a:rPr lang="uk-UA" sz="2200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/ не 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зрозуміли</a:t>
            </a:r>
            <a:r>
              <a:rPr lang="uk-UA" sz="2200" dirty="0" smtClean="0">
                <a:solidFill>
                  <a:schemeClr val="accent1">
                    <a:lumMod val="75000"/>
                  </a:schemeClr>
                </a:solidFill>
              </a:rPr>
              <a:t>м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				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корисни</a:t>
            </a:r>
            <a:r>
              <a:rPr lang="uk-UA" sz="2200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/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</a:rPr>
              <a:t>марни</a:t>
            </a:r>
            <a:r>
              <a:rPr lang="uk-UA" sz="2200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				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цікави</a:t>
            </a:r>
            <a:r>
              <a:rPr lang="uk-UA" sz="2200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/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</a:rPr>
              <a:t>нудни</a:t>
            </a:r>
            <a:r>
              <a:rPr lang="uk-UA" sz="2200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				легким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/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</a:rPr>
              <a:t>важким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200" dirty="0">
                <a:solidFill>
                  <a:schemeClr val="accent1">
                    <a:lumMod val="75000"/>
                  </a:schemeClr>
                </a:solidFill>
              </a:rPr>
              <a:t>7. </a:t>
            </a:r>
            <a:r>
              <a:rPr lang="uk-UA" sz="2200" i="1" dirty="0" smtClean="0">
                <a:solidFill>
                  <a:schemeClr val="accent1">
                    <a:lumMod val="75000"/>
                  </a:schemeClr>
                </a:solidFill>
              </a:rPr>
              <a:t>Роботу яку я виконував </a:t>
            </a:r>
            <a:endParaRPr lang="ru-RU" sz="22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200" i="1" dirty="0">
                <a:solidFill>
                  <a:schemeClr val="accent1">
                    <a:lumMod val="75000"/>
                  </a:schemeClr>
                </a:solidFill>
              </a:rPr>
              <a:t>    мені здається                          </a:t>
            </a:r>
            <a:r>
              <a:rPr lang="uk-UA" sz="2200" dirty="0" smtClean="0">
                <a:solidFill>
                  <a:schemeClr val="accent1">
                    <a:lumMod val="75000"/>
                  </a:schemeClr>
                </a:solidFill>
              </a:rPr>
              <a:t>цікавою </a:t>
            </a:r>
            <a:r>
              <a:rPr lang="uk-UA" sz="2200" dirty="0">
                <a:solidFill>
                  <a:schemeClr val="accent1">
                    <a:lumMod val="75000"/>
                  </a:schemeClr>
                </a:solidFill>
              </a:rPr>
              <a:t>/ не </a:t>
            </a:r>
            <a:r>
              <a:rPr lang="uk-UA" sz="2200" dirty="0" smtClean="0">
                <a:solidFill>
                  <a:schemeClr val="accent1">
                    <a:lumMod val="75000"/>
                  </a:schemeClr>
                </a:solidFill>
              </a:rPr>
              <a:t>цікавою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 bwMode="auto">
          <a:xfrm>
            <a:off x="252248" y="2563218"/>
            <a:ext cx="3515711" cy="304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Зробіть якісну та </a:t>
            </a:r>
            <a:r>
              <a:rPr lang="uk-UA" sz="2800" dirty="0">
                <a:solidFill>
                  <a:schemeClr val="bg1"/>
                </a:solidFill>
              </a:rPr>
              <a:t>кількісну оцінку </a:t>
            </a:r>
            <a:r>
              <a:rPr lang="uk-UA" sz="2800" dirty="0" smtClean="0">
                <a:solidFill>
                  <a:schemeClr val="bg1"/>
                </a:solidFill>
              </a:rPr>
              <a:t>діяльності.</a:t>
            </a:r>
            <a:endParaRPr lang="ru-RU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856"/>
            <a:ext cx="3909848" cy="9645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Анкета-</a:t>
            </a:r>
            <a:r>
              <a:rPr lang="ru-RU" b="1" dirty="0" err="1" smtClean="0"/>
              <a:t>рефлексія</a:t>
            </a:r>
            <a:endParaRPr lang="ru-R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7048" y="583324"/>
            <a:ext cx="6984124" cy="5785946"/>
          </a:xfrm>
        </p:spPr>
        <p:txBody>
          <a:bodyPr>
            <a:noAutofit/>
          </a:bodyPr>
          <a:lstStyle/>
          <a:p>
            <a:pPr algn="just"/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Варіант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анкети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рефлексії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Чи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задоволений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результатом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цієї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роботи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? А самим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процесом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?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Чому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Якщо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тобі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дали б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змогу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ще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раз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виконати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її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які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зміни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вніс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би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хід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виконання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Чи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взявся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б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за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цю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роботу,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якби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міг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передбачити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її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результат?</a:t>
            </a:r>
          </a:p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Якби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не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взявся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то яку роботу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хотів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би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виконати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натомість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5. Над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чим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хотів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би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працювати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далі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81657" y="1370122"/>
            <a:ext cx="33337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3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856"/>
            <a:ext cx="3909848" cy="9645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Анкета-</a:t>
            </a:r>
            <a:r>
              <a:rPr lang="ru-RU" b="1" dirty="0" err="1" smtClean="0"/>
              <a:t>рефлексія</a:t>
            </a:r>
            <a:endParaRPr lang="ru-R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7048" y="346840"/>
            <a:ext cx="7677807" cy="6321973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Варіант2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1. Яке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моє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найбільше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досягнення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2. У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чому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я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змінився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?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Чи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змінилася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моя думка (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ставлення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щодо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..?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Який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мій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найбільший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успіх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Чому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і як я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його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досяг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мої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найбільші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труднощі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?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я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відчув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під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час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розв’язання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проблем?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6. Як я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долав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долатиму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7.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у мене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раніше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не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виходило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тепер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виходить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8.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зміни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відбулися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моїх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знаннях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9.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я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зрозумів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своє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незнання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10.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я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навчився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робити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11.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Якими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новими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видами і способами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діяльності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я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оволодів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128345"/>
            <a:ext cx="3744570" cy="315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08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656234" y="6245225"/>
            <a:ext cx="2535767" cy="476250"/>
          </a:xfrm>
        </p:spPr>
        <p:txBody>
          <a:bodyPr/>
          <a:lstStyle/>
          <a:p>
            <a:pPr>
              <a:defRPr/>
            </a:pPr>
            <a:fld id="{43663C4C-9DFD-4B7B-A6AA-0DCAA82423B7}" type="slidenum">
              <a:rPr lang="ru-RU">
                <a:solidFill>
                  <a:schemeClr val="tx1">
                    <a:tint val="75000"/>
                  </a:schemeClr>
                </a:solidFill>
                <a:cs typeface="Arial" charset="0"/>
              </a:rPr>
              <a:pPr>
                <a:defRPr/>
              </a:pPr>
              <a:t>15</a:t>
            </a:fld>
            <a:endParaRPr lang="ru-RU">
              <a:solidFill>
                <a:schemeClr val="tx1">
                  <a:tint val="75000"/>
                </a:schemeClr>
              </a:solidFill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97280" y="1800094"/>
            <a:ext cx="10058400" cy="1952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000" b="1" dirty="0" smtClean="0"/>
              <a:t>ІІ. </a:t>
            </a:r>
            <a:r>
              <a:rPr lang="ru-RU" sz="7000" b="1" dirty="0" err="1" smtClean="0"/>
              <a:t>Рефлексія</a:t>
            </a:r>
            <a:r>
              <a:rPr lang="ru-RU" sz="7000" b="1" dirty="0" smtClean="0"/>
              <a:t> </a:t>
            </a:r>
            <a:r>
              <a:rPr lang="ru-RU" sz="7000" b="1" dirty="0" err="1" smtClean="0"/>
              <a:t>змісту</a:t>
            </a:r>
            <a:r>
              <a:rPr lang="ru-RU" sz="7000" b="1" dirty="0" smtClean="0"/>
              <a:t> </a:t>
            </a:r>
            <a:r>
              <a:rPr lang="ru-RU" sz="7000" b="1" dirty="0" err="1" smtClean="0"/>
              <a:t>навчального</a:t>
            </a:r>
            <a:r>
              <a:rPr lang="ru-RU" sz="7000" b="1" dirty="0" smtClean="0"/>
              <a:t> </a:t>
            </a:r>
            <a:r>
              <a:rPr lang="ru-RU" sz="7000" b="1" dirty="0" err="1" smtClean="0"/>
              <a:t>матеріалу</a:t>
            </a:r>
            <a:endParaRPr lang="ru-RU" sz="7000" b="1" dirty="0"/>
          </a:p>
        </p:txBody>
      </p:sp>
    </p:spTree>
    <p:extLst>
      <p:ext uri="{BB962C8B-B14F-4D97-AF65-F5344CB8AC3E}">
        <p14:creationId xmlns:p14="http://schemas.microsoft.com/office/powerpoint/2010/main" val="18059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517401"/>
            <a:ext cx="3689131" cy="11852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Знаю – </a:t>
            </a:r>
            <a:r>
              <a:rPr lang="ru-RU" b="1" dirty="0" err="1" smtClean="0"/>
              <a:t>дізнався</a:t>
            </a:r>
            <a:r>
              <a:rPr lang="ru-RU" b="1" dirty="0" smtClean="0"/>
              <a:t> –</a:t>
            </a:r>
            <a:br>
              <a:rPr lang="ru-RU" b="1" dirty="0" smtClean="0"/>
            </a:br>
            <a:r>
              <a:rPr lang="ru-RU" b="1" dirty="0" smtClean="0"/>
              <a:t>хочу </a:t>
            </a:r>
            <a:r>
              <a:rPr lang="ru-RU" b="1" dirty="0" err="1" smtClean="0"/>
              <a:t>дізнатися</a:t>
            </a:r>
            <a:endParaRPr lang="ru-R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7048" y="662152"/>
            <a:ext cx="5171090" cy="198645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«+»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Зна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ю.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«!»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Новий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матеріал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дізнався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uk-UA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«?»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– Хочу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дізнатися</a:t>
            </a:r>
            <a:r>
              <a:rPr lang="uk-UA" sz="2800" dirty="0"/>
              <a:t>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 bwMode="auto">
          <a:xfrm>
            <a:off x="252248" y="2405563"/>
            <a:ext cx="3515711" cy="304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 err="1" smtClean="0">
                <a:solidFill>
                  <a:schemeClr val="bg1"/>
                </a:solidFill>
              </a:rPr>
              <a:t>Зробіть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позначки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за </a:t>
            </a:r>
            <a:r>
              <a:rPr lang="ru-RU" sz="2800" dirty="0" err="1">
                <a:solidFill>
                  <a:schemeClr val="bg1"/>
                </a:solidFill>
              </a:rPr>
              <a:t>допомогою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знаків</a:t>
            </a:r>
            <a:r>
              <a:rPr lang="ru-RU" sz="2800" dirty="0">
                <a:solidFill>
                  <a:schemeClr val="bg1"/>
                </a:solidFill>
              </a:rPr>
              <a:t> на полях </a:t>
            </a:r>
            <a:r>
              <a:rPr lang="ru-RU" sz="2800" dirty="0" err="1">
                <a:solidFill>
                  <a:schemeClr val="bg1"/>
                </a:solidFill>
              </a:rPr>
              <a:t>біля</a:t>
            </a:r>
            <a:r>
              <a:rPr lang="ru-RU" sz="2800" dirty="0">
                <a:solidFill>
                  <a:schemeClr val="bg1"/>
                </a:solidFill>
              </a:rPr>
              <a:t> тексту </a:t>
            </a:r>
            <a:r>
              <a:rPr lang="ru-RU" sz="2800" dirty="0" err="1">
                <a:solidFill>
                  <a:schemeClr val="bg1"/>
                </a:solidFill>
              </a:rPr>
              <a:t>або</a:t>
            </a:r>
            <a:r>
              <a:rPr lang="ru-RU" sz="2800" dirty="0">
                <a:solidFill>
                  <a:schemeClr val="bg1"/>
                </a:solidFill>
              </a:rPr>
              <a:t> в самому </a:t>
            </a:r>
            <a:r>
              <a:rPr lang="ru-RU" sz="2800" dirty="0" err="1" smtClean="0">
                <a:solidFill>
                  <a:schemeClr val="bg1"/>
                </a:solidFill>
              </a:rPr>
              <a:t>тексті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endParaRPr lang="ru-RU" sz="2500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3"/>
          <a:stretch/>
        </p:blipFill>
        <p:spPr bwMode="auto">
          <a:xfrm>
            <a:off x="5570401" y="2531687"/>
            <a:ext cx="5087090" cy="388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8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517401"/>
            <a:ext cx="3689131" cy="11852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Плюс – </a:t>
            </a:r>
            <a:r>
              <a:rPr lang="ru-RU" b="1" dirty="0" err="1" smtClean="0"/>
              <a:t>мінус</a:t>
            </a:r>
            <a:r>
              <a:rPr lang="ru-RU" b="1" dirty="0" smtClean="0"/>
              <a:t>–</a:t>
            </a:r>
            <a:br>
              <a:rPr lang="ru-RU" b="1" dirty="0" smtClean="0"/>
            </a:br>
            <a:r>
              <a:rPr lang="ru-RU" b="1" dirty="0" err="1" smtClean="0"/>
              <a:t>цікаво</a:t>
            </a:r>
            <a:endParaRPr lang="ru-RU" b="1" dirty="0"/>
          </a:p>
        </p:txBody>
      </p:sp>
      <p:sp>
        <p:nvSpPr>
          <p:cNvPr id="13" name="Объект 1"/>
          <p:cNvSpPr txBox="1">
            <a:spLocks/>
          </p:cNvSpPr>
          <p:nvPr/>
        </p:nvSpPr>
        <p:spPr bwMode="auto">
          <a:xfrm>
            <a:off x="110359" y="1774942"/>
            <a:ext cx="3799489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dirty="0" err="1" smtClean="0">
                <a:solidFill>
                  <a:schemeClr val="bg1"/>
                </a:solidFill>
              </a:rPr>
              <a:t>Заповніть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таблицю</a:t>
            </a:r>
            <a:r>
              <a:rPr lang="ru-RU" sz="2200" dirty="0">
                <a:solidFill>
                  <a:schemeClr val="bg1"/>
                </a:solidFill>
              </a:rPr>
              <a:t> з </a:t>
            </a:r>
            <a:r>
              <a:rPr lang="ru-RU" sz="2200" dirty="0" err="1">
                <a:solidFill>
                  <a:schemeClr val="bg1"/>
                </a:solidFill>
              </a:rPr>
              <a:t>трьох</a:t>
            </a:r>
            <a:r>
              <a:rPr lang="ru-RU" sz="2200" dirty="0">
                <a:solidFill>
                  <a:schemeClr val="bg1"/>
                </a:solidFill>
              </a:rPr>
              <a:t> граф. У графу «</a:t>
            </a:r>
            <a:r>
              <a:rPr lang="uk-UA" sz="2200" dirty="0">
                <a:solidFill>
                  <a:schemeClr val="bg1"/>
                </a:solidFill>
              </a:rPr>
              <a:t>+</a:t>
            </a:r>
            <a:r>
              <a:rPr lang="ru-RU" sz="2200" dirty="0">
                <a:solidFill>
                  <a:schemeClr val="bg1"/>
                </a:solidFill>
              </a:rPr>
              <a:t>» </a:t>
            </a:r>
            <a:r>
              <a:rPr lang="ru-RU" sz="2200" dirty="0" err="1" smtClean="0">
                <a:solidFill>
                  <a:schemeClr val="bg1"/>
                </a:solidFill>
              </a:rPr>
              <a:t>запишіть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все, </a:t>
            </a:r>
            <a:r>
              <a:rPr lang="ru-RU" sz="2200" dirty="0" err="1">
                <a:solidFill>
                  <a:schemeClr val="bg1"/>
                </a:solidFill>
              </a:rPr>
              <a:t>що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сподобалося</a:t>
            </a:r>
            <a:r>
              <a:rPr lang="ru-RU" sz="2200" dirty="0">
                <a:solidFill>
                  <a:schemeClr val="bg1"/>
                </a:solidFill>
              </a:rPr>
              <a:t> на </a:t>
            </a:r>
            <a:r>
              <a:rPr lang="ru-RU" sz="2200" dirty="0" err="1" smtClean="0">
                <a:solidFill>
                  <a:schemeClr val="bg1"/>
                </a:solidFill>
              </a:rPr>
              <a:t>заході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інформацію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та </a:t>
            </a:r>
            <a:r>
              <a:rPr lang="ru-RU" sz="2200" dirty="0" err="1">
                <a:solidFill>
                  <a:schemeClr val="bg1"/>
                </a:solidFill>
              </a:rPr>
              <a:t>форми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роботи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які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викликали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позитивні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емоції</a:t>
            </a:r>
            <a:r>
              <a:rPr lang="ru-RU" sz="2200" dirty="0" smtClean="0">
                <a:solidFill>
                  <a:schemeClr val="bg1"/>
                </a:solidFill>
              </a:rPr>
              <a:t>. </a:t>
            </a:r>
            <a:r>
              <a:rPr lang="ru-RU" sz="2200" dirty="0">
                <a:solidFill>
                  <a:schemeClr val="bg1"/>
                </a:solidFill>
              </a:rPr>
              <a:t>У графу «</a:t>
            </a:r>
            <a:r>
              <a:rPr lang="uk-UA" sz="2200" dirty="0">
                <a:solidFill>
                  <a:schemeClr val="bg1"/>
                </a:solidFill>
              </a:rPr>
              <a:t>-</a:t>
            </a:r>
            <a:r>
              <a:rPr lang="ru-RU" sz="2200" dirty="0">
                <a:solidFill>
                  <a:schemeClr val="bg1"/>
                </a:solidFill>
              </a:rPr>
              <a:t>» </a:t>
            </a:r>
            <a:r>
              <a:rPr lang="ru-RU" sz="2200" dirty="0" err="1" smtClean="0">
                <a:solidFill>
                  <a:schemeClr val="bg1"/>
                </a:solidFill>
              </a:rPr>
              <a:t>запишіть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все, </a:t>
            </a:r>
            <a:r>
              <a:rPr lang="ru-RU" sz="2200" dirty="0" err="1">
                <a:solidFill>
                  <a:schemeClr val="bg1"/>
                </a:solidFill>
              </a:rPr>
              <a:t>що</a:t>
            </a:r>
            <a:r>
              <a:rPr lang="ru-RU" sz="2200" dirty="0">
                <a:solidFill>
                  <a:schemeClr val="bg1"/>
                </a:solidFill>
              </a:rPr>
              <a:t> не </a:t>
            </a:r>
            <a:r>
              <a:rPr lang="ru-RU" sz="2200" dirty="0" err="1">
                <a:solidFill>
                  <a:schemeClr val="bg1"/>
                </a:solidFill>
              </a:rPr>
              <a:t>сподобалося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здалося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нудним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залишилося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незрозумілим</a:t>
            </a:r>
            <a:r>
              <a:rPr lang="ru-RU" sz="2200" dirty="0" smtClean="0">
                <a:solidFill>
                  <a:schemeClr val="bg1"/>
                </a:solidFill>
              </a:rPr>
              <a:t>.    У </a:t>
            </a:r>
            <a:r>
              <a:rPr lang="ru-RU" sz="2200" dirty="0">
                <a:solidFill>
                  <a:schemeClr val="bg1"/>
                </a:solidFill>
              </a:rPr>
              <a:t>графу «</a:t>
            </a:r>
            <a:r>
              <a:rPr lang="uk-UA" sz="2200" dirty="0">
                <a:solidFill>
                  <a:schemeClr val="bg1"/>
                </a:solidFill>
              </a:rPr>
              <a:t>?</a:t>
            </a:r>
            <a:r>
              <a:rPr lang="ru-RU" sz="2200" dirty="0">
                <a:solidFill>
                  <a:schemeClr val="bg1"/>
                </a:solidFill>
              </a:rPr>
              <a:t>» </a:t>
            </a:r>
            <a:r>
              <a:rPr lang="uk-UA" sz="2200" dirty="0">
                <a:solidFill>
                  <a:schemeClr val="bg1"/>
                </a:solidFill>
              </a:rPr>
              <a:t>(</a:t>
            </a:r>
            <a:r>
              <a:rPr lang="ru-RU" sz="2200" dirty="0" err="1">
                <a:solidFill>
                  <a:schemeClr val="bg1"/>
                </a:solidFill>
              </a:rPr>
              <a:t>цікаво</a:t>
            </a:r>
            <a:r>
              <a:rPr lang="uk-UA" sz="2200" dirty="0">
                <a:solidFill>
                  <a:schemeClr val="bg1"/>
                </a:solidFill>
              </a:rPr>
              <a:t>)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впишіть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усі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цікаві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факти</a:t>
            </a:r>
            <a:r>
              <a:rPr lang="ru-RU" sz="2200" dirty="0">
                <a:solidFill>
                  <a:schemeClr val="bg1"/>
                </a:solidFill>
              </a:rPr>
              <a:t>, про </a:t>
            </a:r>
            <a:r>
              <a:rPr lang="ru-RU" sz="2200" dirty="0" err="1">
                <a:solidFill>
                  <a:schemeClr val="bg1"/>
                </a:solidFill>
              </a:rPr>
              <a:t>які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дізналися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і </a:t>
            </a:r>
            <a:r>
              <a:rPr lang="ru-RU" sz="2200" dirty="0" err="1">
                <a:solidFill>
                  <a:schemeClr val="bg1"/>
                </a:solidFill>
              </a:rPr>
              <a:t>що</a:t>
            </a:r>
            <a:r>
              <a:rPr lang="ru-RU" sz="2200" dirty="0">
                <a:solidFill>
                  <a:schemeClr val="bg1"/>
                </a:solidFill>
              </a:rPr>
              <a:t> б </a:t>
            </a:r>
            <a:r>
              <a:rPr lang="ru-RU" sz="2200" dirty="0" err="1">
                <a:solidFill>
                  <a:schemeClr val="bg1"/>
                </a:solidFill>
              </a:rPr>
              <a:t>ще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хотілося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дізнатися</a:t>
            </a:r>
            <a:r>
              <a:rPr lang="ru-RU" sz="2200" dirty="0">
                <a:solidFill>
                  <a:schemeClr val="bg1"/>
                </a:solidFill>
              </a:rPr>
              <a:t> з </a:t>
            </a:r>
            <a:r>
              <a:rPr lang="ru-RU" sz="2200" dirty="0" err="1">
                <a:solidFill>
                  <a:schemeClr val="bg1"/>
                </a:solidFill>
              </a:rPr>
              <a:t>даної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проблеми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питання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90966"/>
              </p:ext>
            </p:extLst>
          </p:nvPr>
        </p:nvGraphicFramePr>
        <p:xfrm>
          <a:off x="4619297" y="835570"/>
          <a:ext cx="6763407" cy="2175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469"/>
                <a:gridCol w="2254469"/>
                <a:gridCol w="2254469"/>
              </a:tblGrid>
              <a:tr h="968154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ru-RU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bg1"/>
                          </a:solidFill>
                        </a:rPr>
                        <a:t> –</a:t>
                      </a:r>
                      <a:endParaRPr lang="ru-RU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000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ru-RU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2074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4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328213"/>
            <a:ext cx="3405352" cy="1374461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Продовжіть</a:t>
            </a:r>
            <a:r>
              <a:rPr lang="ru-RU" b="1" dirty="0" smtClean="0"/>
              <a:t> фразу</a:t>
            </a:r>
            <a:endParaRPr lang="ru-R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7048" y="662152"/>
            <a:ext cx="4840014" cy="57071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Мені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було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цікаво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 Ми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сьогодні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розібралися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 Я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сьогодні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зрозумів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Мені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було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важко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 Завтра я хочу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...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41" y="2430245"/>
            <a:ext cx="34940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8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856"/>
            <a:ext cx="3783724" cy="1248337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Рефлексивний</a:t>
            </a:r>
            <a:r>
              <a:rPr lang="ru-RU" b="1" dirty="0" smtClean="0"/>
              <a:t> </a:t>
            </a:r>
            <a:r>
              <a:rPr lang="ru-RU" b="1" dirty="0" err="1" smtClean="0"/>
              <a:t>твір</a:t>
            </a:r>
            <a:endParaRPr lang="ru-R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7048" y="346842"/>
            <a:ext cx="7394028" cy="6022428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Спочатку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ми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міркували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так... </a:t>
            </a:r>
          </a:p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Потім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ми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зіткнулися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з проблемою... </a:t>
            </a:r>
          </a:p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Потім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ми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спостерігали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порівнювали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робили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)... </a:t>
            </a:r>
          </a:p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 Ми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побачили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зрозуміли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)...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Отже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Тепер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ми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будемо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</p:txBody>
      </p:sp>
      <p:sp>
        <p:nvSpPr>
          <p:cNvPr id="13" name="Объект 1"/>
          <p:cNvSpPr txBox="1">
            <a:spLocks/>
          </p:cNvSpPr>
          <p:nvPr/>
        </p:nvSpPr>
        <p:spPr bwMode="auto">
          <a:xfrm>
            <a:off x="252248" y="2405563"/>
            <a:ext cx="3515711" cy="304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>
                <a:solidFill>
                  <a:schemeClr val="bg1"/>
                </a:solidFill>
              </a:rPr>
              <a:t>При</a:t>
            </a:r>
            <a:r>
              <a:rPr lang="uk-UA" sz="2800" dirty="0" err="1">
                <a:solidFill>
                  <a:schemeClr val="bg1"/>
                </a:solidFill>
              </a:rPr>
              <a:t>близ</a:t>
            </a:r>
            <a:r>
              <a:rPr lang="ru-RU" sz="2800" dirty="0" err="1">
                <a:solidFill>
                  <a:schemeClr val="bg1"/>
                </a:solidFill>
              </a:rPr>
              <a:t>ний</a:t>
            </a:r>
            <a:r>
              <a:rPr lang="ru-RU" sz="2800" dirty="0">
                <a:solidFill>
                  <a:schemeClr val="bg1"/>
                </a:solidFill>
              </a:rPr>
              <a:t> план </a:t>
            </a:r>
            <a:r>
              <a:rPr lang="ru-RU" sz="2800" dirty="0" err="1">
                <a:solidFill>
                  <a:schemeClr val="bg1"/>
                </a:solidFill>
              </a:rPr>
              <a:t>міркувань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відповідно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до </a:t>
            </a:r>
            <a:r>
              <a:rPr lang="ru-RU" sz="2800" dirty="0" err="1">
                <a:solidFill>
                  <a:schemeClr val="bg1"/>
                </a:solidFill>
              </a:rPr>
              <a:t>етапів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….:</a:t>
            </a:r>
            <a:endParaRPr lang="ru-RU" sz="25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62" y="3708181"/>
            <a:ext cx="4363812" cy="289757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8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Рефлексія</a:t>
            </a:r>
            <a:r>
              <a:rPr lang="ru-RU" b="1" dirty="0" smtClean="0"/>
              <a:t> –</a:t>
            </a:r>
            <a:endParaRPr lang="ru-R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907624" y="2044316"/>
            <a:ext cx="6817479" cy="373434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 лат.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reflexio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3000" i="1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000" i="1" dirty="0" err="1">
                <a:solidFill>
                  <a:schemeClr val="accent1">
                    <a:lumMod val="50000"/>
                  </a:schemeClr>
                </a:solidFill>
              </a:rPr>
              <a:t>звернення</a:t>
            </a:r>
            <a:r>
              <a:rPr lang="ru-RU" sz="3000" i="1" dirty="0">
                <a:solidFill>
                  <a:schemeClr val="accent1">
                    <a:lumMod val="50000"/>
                  </a:schemeClr>
                </a:solidFill>
              </a:rPr>
              <a:t> назад»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000" i="1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000" i="1" dirty="0" err="1">
                <a:solidFill>
                  <a:schemeClr val="accent1">
                    <a:lumMod val="50000"/>
                  </a:schemeClr>
                </a:solidFill>
              </a:rPr>
              <a:t>відображення</a:t>
            </a:r>
            <a:r>
              <a:rPr lang="ru-RU" sz="3000" i="1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) –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роздуми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людини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спрямован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аналіз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 само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</a:rPr>
              <a:t>ї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 себе –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власних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станів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своїх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вчинків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минулих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подій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29" y="0"/>
            <a:ext cx="4579272" cy="629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7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217856"/>
            <a:ext cx="3405352" cy="11537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Ресторан</a:t>
            </a:r>
            <a:endParaRPr lang="ru-R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7048" y="756745"/>
            <a:ext cx="5186855" cy="561252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 Я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з'їв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би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ще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цього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Найбільше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мені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сподобалося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 Я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майже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переварив... 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 Я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переїв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... 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 Будь ласка, додайте...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 bwMode="auto">
          <a:xfrm>
            <a:off x="252248" y="2405562"/>
            <a:ext cx="3515711" cy="360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 err="1" smtClean="0">
                <a:solidFill>
                  <a:schemeClr val="bg1"/>
                </a:solidFill>
              </a:rPr>
              <a:t>Уявіть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сьогоднішній</a:t>
            </a:r>
            <a:r>
              <a:rPr lang="ru-RU" sz="2800" dirty="0">
                <a:solidFill>
                  <a:schemeClr val="bg1"/>
                </a:solidFill>
              </a:rPr>
              <a:t> день </a:t>
            </a:r>
            <a:r>
              <a:rPr lang="ru-RU" sz="2800" dirty="0" err="1" smtClean="0">
                <a:solidFill>
                  <a:schemeClr val="bg1"/>
                </a:solidFill>
              </a:rPr>
              <a:t>ви</a:t>
            </a:r>
            <a:r>
              <a:rPr lang="ru-RU" sz="2800" dirty="0" smtClean="0">
                <a:solidFill>
                  <a:schemeClr val="bg1"/>
                </a:solidFill>
              </a:rPr>
              <a:t> провели </a:t>
            </a:r>
            <a:r>
              <a:rPr lang="ru-RU" sz="2800" dirty="0">
                <a:solidFill>
                  <a:schemeClr val="bg1"/>
                </a:solidFill>
              </a:rPr>
              <a:t>в </a:t>
            </a:r>
            <a:r>
              <a:rPr lang="ru-RU" sz="2800" dirty="0" err="1">
                <a:solidFill>
                  <a:schemeClr val="bg1"/>
                </a:solidFill>
              </a:rPr>
              <a:t>ресторані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і </a:t>
            </a:r>
            <a:r>
              <a:rPr lang="ru-RU" sz="2800" dirty="0" err="1">
                <a:solidFill>
                  <a:schemeClr val="bg1"/>
                </a:solidFill>
              </a:rPr>
              <a:t>тепер</a:t>
            </a:r>
            <a:r>
              <a:rPr lang="ru-RU" sz="2800" dirty="0">
                <a:solidFill>
                  <a:schemeClr val="bg1"/>
                </a:solidFill>
              </a:rPr>
              <a:t> директор ресторану просить </a:t>
            </a:r>
            <a:r>
              <a:rPr lang="ru-RU" sz="2800" dirty="0" smtClean="0">
                <a:solidFill>
                  <a:schemeClr val="bg1"/>
                </a:solidFill>
              </a:rPr>
              <a:t>вас </a:t>
            </a:r>
            <a:r>
              <a:rPr lang="ru-RU" sz="2800" dirty="0" err="1" smtClean="0">
                <a:solidFill>
                  <a:schemeClr val="bg1"/>
                </a:solidFill>
              </a:rPr>
              <a:t>відповісти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на </a:t>
            </a:r>
            <a:r>
              <a:rPr lang="ru-RU" sz="2800" dirty="0" err="1">
                <a:solidFill>
                  <a:schemeClr val="bg1"/>
                </a:solidFill>
              </a:rPr>
              <a:t>кілька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запитань</a:t>
            </a:r>
            <a:r>
              <a:rPr lang="uk-UA" sz="2800" dirty="0">
                <a:solidFill>
                  <a:schemeClr val="bg1"/>
                </a:solidFill>
              </a:rPr>
              <a:t> за змістом </a:t>
            </a:r>
            <a:r>
              <a:rPr lang="uk-UA" sz="2800" dirty="0" smtClean="0">
                <a:solidFill>
                  <a:schemeClr val="bg1"/>
                </a:solidFill>
              </a:rPr>
              <a:t>(заходу)</a:t>
            </a:r>
            <a:r>
              <a:rPr lang="uk-UA" sz="2500" dirty="0" smtClean="0">
                <a:solidFill>
                  <a:schemeClr val="bg1"/>
                </a:solidFill>
              </a:rPr>
              <a:t>.</a:t>
            </a:r>
            <a:endParaRPr lang="ru-RU" sz="25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431" y="2471251"/>
            <a:ext cx="2686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8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856"/>
            <a:ext cx="3200400" cy="1059151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Сенкан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7047" y="157656"/>
            <a:ext cx="7583215" cy="621161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Формула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</a:rPr>
              <a:t>сенкану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1-й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рядок. Іменник (тема).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2-й рядок. Два прикметники (яке воно?)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3-й рядок. Три дієслова (що воно робить?)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4-й рядок. Фраза-висновок з чотирьох слів.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5-й рядок. Іменник-синонім до теми.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 bwMode="auto">
          <a:xfrm>
            <a:off x="0" y="2405563"/>
            <a:ext cx="3909848" cy="304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    Слово походить від </a:t>
            </a:r>
            <a:r>
              <a:rPr lang="uk-UA" sz="2800" dirty="0" err="1" smtClean="0">
                <a:solidFill>
                  <a:schemeClr val="bg1"/>
                </a:solidFill>
              </a:rPr>
              <a:t>фр</a:t>
            </a:r>
            <a:r>
              <a:rPr lang="uk-UA" sz="2800" dirty="0">
                <a:solidFill>
                  <a:schemeClr val="bg1"/>
                </a:solidFill>
              </a:rPr>
              <a:t>. </a:t>
            </a:r>
            <a:r>
              <a:rPr lang="uk-UA" sz="2800" i="1" dirty="0" smtClean="0">
                <a:solidFill>
                  <a:schemeClr val="bg1"/>
                </a:solidFill>
              </a:rPr>
              <a:t>«</a:t>
            </a:r>
            <a:r>
              <a:rPr lang="uk-UA" sz="2800" i="1" dirty="0">
                <a:solidFill>
                  <a:schemeClr val="bg1"/>
                </a:solidFill>
              </a:rPr>
              <a:t>п’ять» </a:t>
            </a:r>
            <a:r>
              <a:rPr lang="uk-UA" sz="2800" dirty="0" smtClean="0">
                <a:solidFill>
                  <a:schemeClr val="bg1"/>
                </a:solidFill>
              </a:rPr>
              <a:t>і </a:t>
            </a:r>
            <a:r>
              <a:rPr lang="uk-UA" sz="2800" dirty="0">
                <a:solidFill>
                  <a:schemeClr val="bg1"/>
                </a:solidFill>
              </a:rPr>
              <a:t>означає </a:t>
            </a:r>
            <a:r>
              <a:rPr lang="uk-UA" sz="2800" dirty="0" smtClean="0">
                <a:solidFill>
                  <a:schemeClr val="bg1"/>
                </a:solidFill>
              </a:rPr>
              <a:t>неримованій </a:t>
            </a:r>
            <a:r>
              <a:rPr lang="uk-UA" sz="2800" dirty="0">
                <a:solidFill>
                  <a:schemeClr val="bg1"/>
                </a:solidFill>
              </a:rPr>
              <a:t>вірш </a:t>
            </a:r>
            <a:r>
              <a:rPr lang="uk-UA" sz="2800" dirty="0" smtClean="0">
                <a:solidFill>
                  <a:schemeClr val="bg1"/>
                </a:solidFill>
              </a:rPr>
              <a:t>      у </a:t>
            </a:r>
            <a:r>
              <a:rPr lang="uk-UA" sz="2800" dirty="0">
                <a:solidFill>
                  <a:schemeClr val="bg1"/>
                </a:solidFill>
              </a:rPr>
              <a:t>п’ять рядків </a:t>
            </a:r>
            <a:r>
              <a:rPr lang="uk-UA" sz="2800" dirty="0" smtClean="0">
                <a:solidFill>
                  <a:schemeClr val="bg1"/>
                </a:solidFill>
              </a:rPr>
              <a:t>на </a:t>
            </a:r>
            <a:r>
              <a:rPr lang="uk-UA" sz="2800" dirty="0">
                <a:solidFill>
                  <a:schemeClr val="bg1"/>
                </a:solidFill>
              </a:rPr>
              <a:t>запропоновану тему.</a:t>
            </a:r>
          </a:p>
          <a:p>
            <a:pPr marL="0" indent="0" algn="just">
              <a:buFont typeface="Arial" charset="0"/>
              <a:buNone/>
            </a:pPr>
            <a:endParaRPr lang="ru-RU" sz="25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156339262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12979" y="3624759"/>
            <a:ext cx="5060731" cy="3162957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312979" y="3769870"/>
            <a:ext cx="5060731" cy="30178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tx1"/>
                </a:solidFill>
              </a:rPr>
              <a:t>Сонце.</a:t>
            </a: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</a:rPr>
              <a:t>Яскраве, тепле.</a:t>
            </a: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</a:rPr>
              <a:t>Радує, гріє, світить.</a:t>
            </a: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</a:rPr>
              <a:t>На землю падають промені.</a:t>
            </a: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</a:rPr>
              <a:t>Краса!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656234" y="6245225"/>
            <a:ext cx="2535767" cy="476250"/>
          </a:xfrm>
        </p:spPr>
        <p:txBody>
          <a:bodyPr/>
          <a:lstStyle/>
          <a:p>
            <a:pPr>
              <a:defRPr/>
            </a:pPr>
            <a:fld id="{43663C4C-9DFD-4B7B-A6AA-0DCAA82423B7}" type="slidenum">
              <a:rPr lang="ru-RU">
                <a:solidFill>
                  <a:schemeClr val="tx1">
                    <a:tint val="75000"/>
                  </a:schemeClr>
                </a:solidFill>
                <a:cs typeface="Arial" charset="0"/>
              </a:rPr>
              <a:pPr>
                <a:defRPr/>
              </a:pPr>
              <a:t>22</a:t>
            </a:fld>
            <a:endParaRPr lang="ru-RU">
              <a:solidFill>
                <a:schemeClr val="tx1">
                  <a:tint val="75000"/>
                </a:schemeClr>
              </a:solidFill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97280" y="1737032"/>
            <a:ext cx="10058400" cy="1952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000" b="1" dirty="0" smtClean="0"/>
              <a:t>ІІІ. </a:t>
            </a:r>
            <a:r>
              <a:rPr lang="ru-RU" sz="7000" b="1" dirty="0" err="1" smtClean="0"/>
              <a:t>Рефлексія</a:t>
            </a:r>
            <a:r>
              <a:rPr lang="ru-RU" sz="7000" b="1" dirty="0" smtClean="0"/>
              <a:t> настрою </a:t>
            </a:r>
          </a:p>
          <a:p>
            <a:pPr algn="ctr"/>
            <a:r>
              <a:rPr lang="ru-RU" sz="7000" b="1" dirty="0" smtClean="0"/>
              <a:t>та </a:t>
            </a:r>
            <a:r>
              <a:rPr lang="ru-RU" sz="7000" b="1" dirty="0" err="1" smtClean="0"/>
              <a:t>емоційного</a:t>
            </a:r>
            <a:r>
              <a:rPr lang="ru-RU" sz="7000" b="1" dirty="0" smtClean="0"/>
              <a:t> стану</a:t>
            </a:r>
            <a:endParaRPr lang="ru-RU" sz="7000" b="1" dirty="0"/>
          </a:p>
        </p:txBody>
      </p:sp>
    </p:spTree>
    <p:extLst>
      <p:ext uri="{BB962C8B-B14F-4D97-AF65-F5344CB8AC3E}">
        <p14:creationId xmlns:p14="http://schemas.microsoft.com/office/powerpoint/2010/main" val="7174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5676" y="287064"/>
            <a:ext cx="1727200" cy="431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5289" y="836942"/>
            <a:ext cx="17272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58379" y="1392621"/>
            <a:ext cx="1727200" cy="431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961055" y="1901989"/>
            <a:ext cx="1727200" cy="431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74145" y="2523304"/>
            <a:ext cx="1727200" cy="4318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102945" y="3078984"/>
            <a:ext cx="1727200" cy="431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21441" y="3690336"/>
            <a:ext cx="1727200" cy="4318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256689" y="307008"/>
            <a:ext cx="77408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Червоний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прагнете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лідерства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вам не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вистачає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нових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завоювань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і перемог.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Можливо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даний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момент вам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вистачає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яскравих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емоційних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вражень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256689" y="1234282"/>
            <a:ext cx="7740869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ABE00"/>
                </a:solidFill>
              </a:rPr>
              <a:t>Помаранчевий</a:t>
            </a:r>
            <a:r>
              <a:rPr lang="ru-RU" b="1" dirty="0" smtClean="0">
                <a:solidFill>
                  <a:srgbClr val="FABE00"/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знак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збудження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нервової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системи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означає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дозріли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яких-небудь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серйозних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змін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житті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256686" y="2103735"/>
            <a:ext cx="77408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b="1" dirty="0" err="1" smtClean="0">
                <a:solidFill>
                  <a:srgbClr val="EE97F7"/>
                </a:solidFill>
              </a:rPr>
              <a:t>Рожевий</a:t>
            </a:r>
            <a:r>
              <a:rPr lang="ru-RU" b="1" dirty="0" smtClean="0">
                <a:solidFill>
                  <a:srgbClr val="EE97F7"/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– вам не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вистачає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ніжності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й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легкості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Ймовірно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трохи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втомились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серйозної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роботи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чітких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планів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вас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тягне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чогось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безтурботного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4256688" y="3068638"/>
            <a:ext cx="77408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B0F0"/>
                </a:solidFill>
              </a:rPr>
              <a:t>Блакитний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мрієте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про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щось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романтичне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піднесене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далеке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Ви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бажаєте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бути максимально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відкритим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правдивим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цьому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зрозумілим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256688" y="4074496"/>
            <a:ext cx="7740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Темно-</a:t>
            </a:r>
            <a:r>
              <a:rPr lang="ru-RU" b="1" dirty="0" err="1" smtClean="0">
                <a:solidFill>
                  <a:srgbClr val="002060"/>
                </a:solidFill>
              </a:rPr>
              <a:t>синій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– вам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необхідна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сильна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розрядка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повноцінний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відпочинок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4256689" y="4797425"/>
            <a:ext cx="77408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B050"/>
                </a:solidFill>
              </a:rPr>
              <a:t>Зелений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символізує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потребу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самосвердженні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потяг до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знань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або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бажання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особистісного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зросту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256688" y="5661025"/>
            <a:ext cx="77408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Коричневий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– не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вистачає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фізичного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відпочинку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шукаєте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спокою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     Вам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потрібний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домашній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затишок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тепло і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комфорт.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4887310"/>
            <a:ext cx="3783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err="1" smtClean="0"/>
              <a:t>Оберіть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колір</a:t>
            </a:r>
            <a:r>
              <a:rPr lang="ru-RU" sz="2500" b="1" dirty="0" smtClean="0"/>
              <a:t>, </a:t>
            </a:r>
          </a:p>
          <a:p>
            <a:pPr algn="ctr"/>
            <a:r>
              <a:rPr lang="ru-RU" sz="2500" b="1" dirty="0" err="1" smtClean="0"/>
              <a:t>що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відображає</a:t>
            </a:r>
            <a:endParaRPr lang="ru-RU" sz="2500" b="1" dirty="0" smtClean="0"/>
          </a:p>
          <a:p>
            <a:pPr algn="ctr"/>
            <a:r>
              <a:rPr lang="ru-RU" sz="2500" b="1" dirty="0" smtClean="0"/>
              <a:t>ваш </a:t>
            </a:r>
            <a:r>
              <a:rPr lang="ru-RU" sz="2500" b="1" dirty="0" err="1" smtClean="0"/>
              <a:t>настрій</a:t>
            </a:r>
            <a:r>
              <a:rPr lang="ru-RU" sz="2500" b="1" dirty="0" smtClean="0"/>
              <a:t> </a:t>
            </a:r>
          </a:p>
          <a:p>
            <a:pPr algn="ctr"/>
            <a:r>
              <a:rPr lang="ru-RU" sz="2500" b="1" dirty="0" smtClean="0"/>
              <a:t>у </a:t>
            </a:r>
            <a:r>
              <a:rPr lang="ru-RU" sz="2500" b="1" dirty="0" err="1" smtClean="0"/>
              <a:t>дану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хвилину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4610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16" y="217856"/>
            <a:ext cx="3752193" cy="96455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Дерево </a:t>
            </a:r>
            <a:r>
              <a:rPr lang="ru-RU" b="1" dirty="0" err="1" smtClean="0"/>
              <a:t>творчості</a:t>
            </a:r>
            <a:endParaRPr lang="ru-R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124" y="1819518"/>
            <a:ext cx="3799489" cy="4484898"/>
          </a:xfrm>
        </p:spPr>
        <p:txBody>
          <a:bodyPr>
            <a:noAutofit/>
          </a:bodyPr>
          <a:lstStyle/>
          <a:p>
            <a:pPr algn="just"/>
            <a:r>
              <a:rPr lang="ru-RU" sz="2300" dirty="0" err="1" smtClean="0"/>
              <a:t>Прикріпіть</a:t>
            </a:r>
            <a:r>
              <a:rPr lang="ru-RU" sz="2300" dirty="0" smtClean="0"/>
              <a:t> </a:t>
            </a:r>
            <a:r>
              <a:rPr lang="ru-RU" sz="2300" dirty="0"/>
              <a:t>на </a:t>
            </a:r>
            <a:r>
              <a:rPr lang="ru-RU" sz="2300" dirty="0" smtClean="0"/>
              <a:t>дерево </a:t>
            </a:r>
            <a:r>
              <a:rPr lang="ru-RU" sz="2300" dirty="0" err="1"/>
              <a:t>листя</a:t>
            </a:r>
            <a:r>
              <a:rPr lang="ru-RU" sz="2300" dirty="0"/>
              <a:t>, </a:t>
            </a:r>
            <a:r>
              <a:rPr lang="ru-RU" sz="2300" dirty="0" err="1"/>
              <a:t>квіти</a:t>
            </a:r>
            <a:r>
              <a:rPr lang="ru-RU" sz="2300" dirty="0"/>
              <a:t>, плоди</a:t>
            </a:r>
            <a:r>
              <a:rPr lang="ru-RU" sz="2300" dirty="0" smtClean="0"/>
              <a:t>.</a:t>
            </a:r>
          </a:p>
          <a:p>
            <a:pPr algn="just"/>
            <a:r>
              <a:rPr lang="ru-RU" sz="2300" i="1" dirty="0" smtClean="0"/>
              <a:t>Плоди</a:t>
            </a:r>
            <a:r>
              <a:rPr lang="ru-RU" sz="2300" dirty="0" smtClean="0"/>
              <a:t> – </a:t>
            </a:r>
            <a:r>
              <a:rPr lang="ru-RU" sz="2300" dirty="0" err="1" smtClean="0"/>
              <a:t>захід</a:t>
            </a:r>
            <a:r>
              <a:rPr lang="ru-RU" sz="2300" dirty="0" smtClean="0"/>
              <a:t> </a:t>
            </a:r>
            <a:r>
              <a:rPr lang="ru-RU" sz="2300" dirty="0" err="1" smtClean="0"/>
              <a:t>пройшов</a:t>
            </a:r>
            <a:r>
              <a:rPr lang="ru-RU" sz="2300" dirty="0" smtClean="0"/>
              <a:t> </a:t>
            </a:r>
            <a:r>
              <a:rPr lang="ru-RU" sz="2300" dirty="0" err="1"/>
              <a:t>корисно</a:t>
            </a:r>
            <a:r>
              <a:rPr lang="ru-RU" sz="2300" dirty="0"/>
              <a:t>, </a:t>
            </a:r>
            <a:r>
              <a:rPr lang="ru-RU" sz="2300" dirty="0" err="1"/>
              <a:t>плідно</a:t>
            </a:r>
            <a:r>
              <a:rPr lang="ru-RU" sz="2300" dirty="0"/>
              <a:t>. </a:t>
            </a:r>
          </a:p>
          <a:p>
            <a:pPr algn="just"/>
            <a:r>
              <a:rPr lang="ru-RU" sz="2300" i="1" dirty="0" err="1" smtClean="0"/>
              <a:t>Квітка</a:t>
            </a:r>
            <a:r>
              <a:rPr lang="ru-RU" sz="2300" dirty="0" smtClean="0"/>
              <a:t> – </a:t>
            </a:r>
            <a:r>
              <a:rPr lang="ru-RU" sz="2300" dirty="0" err="1" smtClean="0"/>
              <a:t>досить</a:t>
            </a:r>
            <a:r>
              <a:rPr lang="ru-RU" sz="2300" dirty="0" smtClean="0"/>
              <a:t> </a:t>
            </a:r>
            <a:r>
              <a:rPr lang="ru-RU" sz="2300" dirty="0" err="1"/>
              <a:t>непогано</a:t>
            </a:r>
            <a:r>
              <a:rPr lang="ru-RU" sz="2300" dirty="0"/>
              <a:t>. </a:t>
            </a:r>
          </a:p>
          <a:p>
            <a:pPr algn="just"/>
            <a:r>
              <a:rPr lang="ru-RU" sz="2300" i="1" dirty="0" err="1" smtClean="0"/>
              <a:t>Зелений</a:t>
            </a:r>
            <a:r>
              <a:rPr lang="ru-RU" sz="2300" i="1" dirty="0" smtClean="0"/>
              <a:t> </a:t>
            </a:r>
            <a:r>
              <a:rPr lang="ru-RU" sz="2300" i="1" dirty="0" err="1"/>
              <a:t>листочок</a:t>
            </a:r>
            <a:r>
              <a:rPr lang="ru-RU" sz="2300" i="1" dirty="0"/>
              <a:t> </a:t>
            </a:r>
            <a:r>
              <a:rPr lang="ru-RU" sz="2300" dirty="0" smtClean="0"/>
              <a:t>– </a:t>
            </a:r>
            <a:r>
              <a:rPr lang="ru-RU" sz="2300" dirty="0" err="1" smtClean="0"/>
              <a:t>щось</a:t>
            </a:r>
            <a:r>
              <a:rPr lang="ru-RU" sz="2300" dirty="0" smtClean="0"/>
              <a:t> </a:t>
            </a:r>
            <a:r>
              <a:rPr lang="ru-RU" sz="2300" dirty="0" err="1"/>
              <a:t>було</a:t>
            </a:r>
            <a:r>
              <a:rPr lang="ru-RU" sz="2300" dirty="0"/>
              <a:t>, </a:t>
            </a:r>
            <a:r>
              <a:rPr lang="ru-RU" sz="2300" dirty="0" err="1"/>
              <a:t>звичайно</a:t>
            </a:r>
            <a:r>
              <a:rPr lang="ru-RU" sz="2300" dirty="0"/>
              <a:t>, а </a:t>
            </a:r>
            <a:r>
              <a:rPr lang="ru-RU" sz="2300" dirty="0" err="1"/>
              <a:t>взагалі</a:t>
            </a:r>
            <a:r>
              <a:rPr lang="ru-RU" sz="2300" dirty="0"/>
              <a:t> </a:t>
            </a:r>
            <a:r>
              <a:rPr lang="ru-RU" sz="2300" dirty="0" smtClean="0"/>
              <a:t>–  </a:t>
            </a:r>
            <a:r>
              <a:rPr lang="ru-RU" sz="2300" dirty="0" err="1" smtClean="0"/>
              <a:t>незрозуміло</a:t>
            </a:r>
            <a:r>
              <a:rPr lang="ru-RU" sz="2300" dirty="0" smtClean="0"/>
              <a:t>. </a:t>
            </a:r>
            <a:endParaRPr lang="ru-RU" sz="2300" dirty="0"/>
          </a:p>
          <a:p>
            <a:pPr algn="just"/>
            <a:r>
              <a:rPr lang="ru-RU" sz="2300" i="1" dirty="0" err="1" smtClean="0"/>
              <a:t>Жовтий</a:t>
            </a:r>
            <a:r>
              <a:rPr lang="ru-RU" sz="2300" i="1" dirty="0" smtClean="0"/>
              <a:t> </a:t>
            </a:r>
            <a:r>
              <a:rPr lang="ru-RU" sz="2300" i="1" dirty="0" err="1"/>
              <a:t>листочок</a:t>
            </a:r>
            <a:r>
              <a:rPr lang="ru-RU" sz="2300" i="1" dirty="0"/>
              <a:t> </a:t>
            </a:r>
            <a:r>
              <a:rPr lang="ru-RU" sz="2300" dirty="0"/>
              <a:t>–</a:t>
            </a:r>
            <a:r>
              <a:rPr lang="ru-RU" sz="2300" dirty="0" smtClean="0"/>
              <a:t> </a:t>
            </a:r>
            <a:r>
              <a:rPr lang="ru-RU" sz="2300" dirty="0"/>
              <a:t>«</a:t>
            </a:r>
            <a:r>
              <a:rPr lang="ru-RU" sz="2300" dirty="0" err="1"/>
              <a:t>чахлий</a:t>
            </a:r>
            <a:r>
              <a:rPr lang="ru-RU" sz="2300" dirty="0"/>
              <a:t>», пропащий </a:t>
            </a:r>
            <a:r>
              <a:rPr lang="ru-RU" sz="2300" dirty="0" err="1" smtClean="0"/>
              <a:t>захід</a:t>
            </a:r>
            <a:endParaRPr lang="ru-RU" sz="2300" dirty="0"/>
          </a:p>
        </p:txBody>
      </p:sp>
      <p:pic>
        <p:nvPicPr>
          <p:cNvPr id="9" name="Рисунок 7" descr="derevo-picture-col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2" t="-2602" r="15272" b="5685"/>
          <a:stretch/>
        </p:blipFill>
        <p:spPr bwMode="auto">
          <a:xfrm>
            <a:off x="4493172" y="-225133"/>
            <a:ext cx="7212885" cy="677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list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003" y="4531755"/>
            <a:ext cx="1246716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list10 45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208" y="4596983"/>
            <a:ext cx="1285050" cy="188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8569" r="15846" b="21218"/>
          <a:stretch/>
        </p:blipFill>
        <p:spPr bwMode="auto">
          <a:xfrm>
            <a:off x="4146332" y="4596983"/>
            <a:ext cx="1686910" cy="182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0" b="94400" l="16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2" y="4719079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7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856"/>
            <a:ext cx="3657600" cy="110644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«Смайлик»</a:t>
            </a:r>
            <a:endParaRPr lang="ru-RU" b="1" dirty="0"/>
          </a:p>
        </p:txBody>
      </p:sp>
      <p:sp>
        <p:nvSpPr>
          <p:cNvPr id="13" name="Объект 1"/>
          <p:cNvSpPr txBox="1">
            <a:spLocks/>
          </p:cNvSpPr>
          <p:nvPr/>
        </p:nvSpPr>
        <p:spPr bwMode="auto">
          <a:xfrm>
            <a:off x="252249" y="2405563"/>
            <a:ext cx="3389586" cy="304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Виберіть </a:t>
            </a:r>
            <a:r>
              <a:rPr lang="uk-UA" sz="2800" dirty="0" err="1" smtClean="0">
                <a:solidFill>
                  <a:schemeClr val="bg1"/>
                </a:solidFill>
              </a:rPr>
              <a:t>смайлик</a:t>
            </a:r>
            <a:r>
              <a:rPr lang="uk-UA" sz="2800" dirty="0" smtClean="0">
                <a:solidFill>
                  <a:schemeClr val="bg1"/>
                </a:solidFill>
              </a:rPr>
              <a:t>, який відповідає вашому настрою.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49" y="779749"/>
            <a:ext cx="2007484" cy="200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91" y="3608336"/>
            <a:ext cx="2129659" cy="212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36" y="3648820"/>
            <a:ext cx="1914197" cy="191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713" y="591723"/>
            <a:ext cx="2536286" cy="253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5716" r="6892" b="6060"/>
          <a:stretch/>
        </p:blipFill>
        <p:spPr bwMode="auto">
          <a:xfrm>
            <a:off x="9859027" y="3467129"/>
            <a:ext cx="2129659" cy="21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91" y="828703"/>
            <a:ext cx="2398324" cy="206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64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217856"/>
            <a:ext cx="3216166" cy="96455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Букет настрою</a:t>
            </a:r>
            <a:endParaRPr lang="ru-R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405819"/>
            <a:ext cx="3090041" cy="3379124"/>
          </a:xfrm>
        </p:spPr>
        <p:txBody>
          <a:bodyPr>
            <a:noAutofit/>
          </a:bodyPr>
          <a:lstStyle/>
          <a:p>
            <a:pPr algn="just"/>
            <a:r>
              <a:rPr lang="ru-RU" sz="2500" b="1" dirty="0" err="1" smtClean="0">
                <a:solidFill>
                  <a:schemeClr val="bg1"/>
                </a:solidFill>
              </a:rPr>
              <a:t>Який</a:t>
            </a:r>
            <a:r>
              <a:rPr lang="ru-RU" sz="2500" b="1" dirty="0" smtClean="0">
                <a:solidFill>
                  <a:schemeClr val="bg1"/>
                </a:solidFill>
              </a:rPr>
              <a:t> букет </a:t>
            </a:r>
            <a:r>
              <a:rPr lang="ru-RU" sz="2500" b="1" dirty="0" err="1" smtClean="0">
                <a:solidFill>
                  <a:schemeClr val="bg1"/>
                </a:solidFill>
              </a:rPr>
              <a:t>ви</a:t>
            </a:r>
            <a:r>
              <a:rPr lang="ru-RU" sz="2500" b="1" dirty="0" smtClean="0">
                <a:solidFill>
                  <a:schemeClr val="bg1"/>
                </a:solidFill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</a:rPr>
              <a:t>візьмете</a:t>
            </a:r>
            <a:r>
              <a:rPr lang="ru-RU" sz="2500" b="1" dirty="0" smtClean="0">
                <a:solidFill>
                  <a:schemeClr val="bg1"/>
                </a:solidFill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</a:rPr>
              <a:t>сьогодні</a:t>
            </a:r>
            <a:r>
              <a:rPr lang="ru-RU" sz="2500" b="1" dirty="0" smtClean="0">
                <a:solidFill>
                  <a:schemeClr val="bg1"/>
                </a:solidFill>
              </a:rPr>
              <a:t>     </a:t>
            </a:r>
            <a:r>
              <a:rPr lang="ru-RU" sz="2500" b="1" dirty="0" err="1" smtClean="0">
                <a:solidFill>
                  <a:schemeClr val="bg1"/>
                </a:solidFill>
              </a:rPr>
              <a:t>з</a:t>
            </a:r>
            <a:r>
              <a:rPr lang="ru-RU" sz="2500" b="1" dirty="0" smtClean="0">
                <a:solidFill>
                  <a:schemeClr val="bg1"/>
                </a:solidFill>
              </a:rPr>
              <a:t> заходу, </a:t>
            </a:r>
            <a:r>
              <a:rPr lang="ru-RU" sz="2500" b="1" dirty="0" err="1" smtClean="0">
                <a:solidFill>
                  <a:schemeClr val="bg1"/>
                </a:solidFill>
              </a:rPr>
              <a:t>чому</a:t>
            </a:r>
            <a:r>
              <a:rPr lang="ru-RU" sz="2500" b="1" dirty="0">
                <a:solidFill>
                  <a:schemeClr val="bg1"/>
                </a:solidFill>
              </a:rPr>
              <a:t>?</a:t>
            </a:r>
            <a:endParaRPr lang="ru-RU" sz="2500" dirty="0">
              <a:solidFill>
                <a:schemeClr val="bg1"/>
              </a:solidFill>
            </a:endParaRPr>
          </a:p>
        </p:txBody>
      </p:sp>
      <p:pic>
        <p:nvPicPr>
          <p:cNvPr id="8" name="Picture 5" descr="C:\Users\123\Downloads\6406964063770136picturecontentpid2912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7847" y="526883"/>
            <a:ext cx="2759698" cy="175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Users\123\Downloads\Paul-Scher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079" y="526882"/>
            <a:ext cx="2525562" cy="175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D:\ФАЙЛЫ\Pictures\Nature\Цветы\FLOWERS\green_flowers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640" y="526882"/>
            <a:ext cx="2729359" cy="1751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117847" y="2278230"/>
            <a:ext cx="27596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светлий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приємний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настрій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7110248" y="2267251"/>
            <a:ext cx="222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сумний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настрій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9462640" y="2249456"/>
            <a:ext cx="266962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душевний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настрій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8" descr="C:\Users\123\Downloads\9970433870330452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7846" y="3681847"/>
            <a:ext cx="2703664" cy="1975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 rot="10800000" flipV="1">
            <a:off x="4117847" y="5666623"/>
            <a:ext cx="27036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спокійний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настрій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Picture 3" descr="C:\Users\123\Downloads\79347485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937079" y="3681847"/>
            <a:ext cx="2568482" cy="1975754"/>
          </a:xfrm>
          <a:effectLst>
            <a:softEdge rad="112500"/>
          </a:effectLst>
        </p:spPr>
      </p:pic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 rot="10800000" flipV="1">
            <a:off x="6937078" y="5657630"/>
            <a:ext cx="2525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захоплений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настрій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2" descr="C:\Users\123\Downloads\74d79a5e03f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48131" y="3525536"/>
            <a:ext cx="2898644" cy="228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 rot="10800000" flipH="1" flipV="1">
            <a:off x="9629825" y="5657601"/>
            <a:ext cx="25024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творчий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настрій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1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856"/>
            <a:ext cx="3200400" cy="964557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Палітра</a:t>
            </a:r>
            <a:r>
              <a:rPr lang="ru-RU" b="1" dirty="0" smtClean="0"/>
              <a:t> </a:t>
            </a:r>
            <a:r>
              <a:rPr lang="ru-RU" b="1" dirty="0" err="1" smtClean="0"/>
              <a:t>емоцій</a:t>
            </a:r>
            <a:endParaRPr lang="ru-R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7048" y="662152"/>
            <a:ext cx="2792973" cy="5707117"/>
          </a:xfrm>
        </p:spPr>
        <p:txBody>
          <a:bodyPr>
            <a:noAutofit/>
          </a:bodyPr>
          <a:lstStyle/>
          <a:p>
            <a:r>
              <a:rPr lang="uk-UA" sz="2200" b="1" dirty="0">
                <a:solidFill>
                  <a:schemeClr val="accent1">
                    <a:lumMod val="75000"/>
                  </a:schemeClr>
                </a:solidFill>
              </a:rPr>
              <a:t>замріяність, </a:t>
            </a:r>
            <a:endParaRPr lang="uk-UA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200" b="1" dirty="0" smtClean="0">
                <a:solidFill>
                  <a:schemeClr val="accent1">
                    <a:lumMod val="75000"/>
                  </a:schemeClr>
                </a:solidFill>
              </a:rPr>
              <a:t>співчуття</a:t>
            </a:r>
            <a:r>
              <a:rPr lang="uk-UA" sz="22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uk-UA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200" b="1" dirty="0" smtClean="0">
                <a:solidFill>
                  <a:schemeClr val="accent1">
                    <a:lumMod val="75000"/>
                  </a:schemeClr>
                </a:solidFill>
              </a:rPr>
              <a:t>захоплення</a:t>
            </a:r>
            <a:r>
              <a:rPr lang="uk-UA" sz="22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uk-UA" sz="2200" b="1" dirty="0">
                <a:solidFill>
                  <a:schemeClr val="accent1">
                    <a:lumMod val="75000"/>
                  </a:schemeClr>
                </a:solidFill>
              </a:rPr>
              <a:t>спокій, </a:t>
            </a:r>
          </a:p>
          <a:p>
            <a:r>
              <a:rPr lang="uk-UA" sz="2200" b="1" dirty="0">
                <a:solidFill>
                  <a:schemeClr val="accent1">
                    <a:lumMod val="75000"/>
                  </a:schemeClr>
                </a:solidFill>
              </a:rPr>
              <a:t>переживання, </a:t>
            </a:r>
            <a:endParaRPr lang="uk-UA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200" b="1" dirty="0" smtClean="0">
                <a:solidFill>
                  <a:schemeClr val="accent1">
                    <a:lumMod val="75000"/>
                  </a:schemeClr>
                </a:solidFill>
              </a:rPr>
              <a:t>радість</a:t>
            </a:r>
            <a:r>
              <a:rPr lang="uk-UA" sz="22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uk-UA" sz="2200" b="1" dirty="0">
                <a:solidFill>
                  <a:schemeClr val="accent1">
                    <a:lumMod val="75000"/>
                  </a:schemeClr>
                </a:solidFill>
              </a:rPr>
              <a:t>легенький смуток, </a:t>
            </a:r>
            <a:endParaRPr lang="uk-UA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200" b="1" dirty="0" smtClean="0">
                <a:solidFill>
                  <a:schemeClr val="accent1">
                    <a:lumMod val="75000"/>
                  </a:schemeClr>
                </a:solidFill>
              </a:rPr>
              <a:t>журба</a:t>
            </a:r>
            <a:r>
              <a:rPr lang="uk-UA" sz="22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uk-UA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200" b="1" dirty="0" smtClean="0">
                <a:solidFill>
                  <a:schemeClr val="accent1">
                    <a:lumMod val="75000"/>
                  </a:schemeClr>
                </a:solidFill>
              </a:rPr>
              <a:t>розчарування</a:t>
            </a:r>
            <a:r>
              <a:rPr lang="uk-UA" sz="22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uk-UA" sz="2200" b="1" dirty="0">
                <a:solidFill>
                  <a:schemeClr val="accent1">
                    <a:lumMod val="75000"/>
                  </a:schemeClr>
                </a:solidFill>
              </a:rPr>
              <a:t>світла печаль, </a:t>
            </a:r>
            <a:endParaRPr lang="uk-UA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200" b="1" dirty="0" smtClean="0">
                <a:solidFill>
                  <a:schemeClr val="accent1">
                    <a:lumMod val="75000"/>
                  </a:schemeClr>
                </a:solidFill>
              </a:rPr>
              <a:t>умиротворення</a:t>
            </a:r>
            <a:r>
              <a:rPr lang="uk-UA" sz="22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uk-UA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200" b="1" dirty="0" smtClean="0">
                <a:solidFill>
                  <a:schemeClr val="accent1">
                    <a:lumMod val="75000"/>
                  </a:schemeClr>
                </a:solidFill>
              </a:rPr>
              <a:t>інше</a:t>
            </a:r>
            <a:r>
              <a:rPr lang="uk-UA" sz="22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21" y="336393"/>
            <a:ext cx="4727180" cy="622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1"/>
          <p:cNvSpPr txBox="1">
            <a:spLocks/>
          </p:cNvSpPr>
          <p:nvPr/>
        </p:nvSpPr>
        <p:spPr bwMode="auto">
          <a:xfrm>
            <a:off x="252248" y="2405563"/>
            <a:ext cx="3515711" cy="304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uk-UA" sz="2500" dirty="0" smtClean="0">
                <a:solidFill>
                  <a:schemeClr val="bg1"/>
                </a:solidFill>
              </a:rPr>
              <a:t>Із поданого переліку вражень, почуттів виберіть три слова, що відповідають вашому настрою в цю хвилину</a:t>
            </a:r>
            <a:r>
              <a:rPr lang="uk-UA" sz="2500" dirty="0">
                <a:solidFill>
                  <a:schemeClr val="bg1"/>
                </a:solidFill>
              </a:rPr>
              <a:t>.</a:t>
            </a:r>
            <a:endParaRPr lang="ru-RU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328279" cy="1450757"/>
          </a:xfrm>
        </p:spPr>
        <p:txBody>
          <a:bodyPr/>
          <a:lstStyle/>
          <a:p>
            <a:r>
              <a:rPr lang="ru-RU" b="1" dirty="0" err="1" smtClean="0"/>
              <a:t>Переваги</a:t>
            </a:r>
            <a:r>
              <a:rPr lang="ru-RU" b="1" dirty="0" smtClean="0"/>
              <a:t> </a:t>
            </a:r>
            <a:r>
              <a:rPr lang="ru-RU" b="1" dirty="0" err="1" smtClean="0"/>
              <a:t>рефлексії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52248" y="1860331"/>
            <a:ext cx="10011104" cy="4405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uk-UA" sz="2200" dirty="0">
                <a:solidFill>
                  <a:schemeClr val="accent1">
                    <a:lumMod val="50000"/>
                  </a:schemeClr>
                </a:solidFill>
              </a:rPr>
              <a:t>- поворот </a:t>
            </a: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</a:rPr>
              <a:t>педагога 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</a:rPr>
              <a:t>на самого себе: </a:t>
            </a: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</a:rPr>
              <a:t>рух думки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гору»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                  </a:t>
            </a: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</a:rPr>
              <a:t>та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вглиб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</a:rPr>
              <a:t>, від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назовні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</a:rPr>
              <a:t>до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всередину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uk-UA" sz="22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усвідомлення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здобутих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знань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вмінь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uk-UA" sz="22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порівняння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свого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сприйняття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з думками,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поглядами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почуттями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інших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коригування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певних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позицій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uk-UA" sz="2200" dirty="0">
                <a:solidFill>
                  <a:schemeClr val="accent1">
                    <a:lumMod val="50000"/>
                  </a:schemeClr>
                </a:solidFill>
              </a:rPr>
              <a:t>- набуття вміння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рефлексувати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в реальному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житті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усвідомлюючи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свої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дії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прогнозуючи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подальші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кроки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uk-UA" sz="2200" dirty="0">
                <a:solidFill>
                  <a:schemeClr val="accent1">
                    <a:lumMod val="50000"/>
                  </a:schemeClr>
                </a:solidFill>
              </a:rPr>
              <a:t>- д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ля </a:t>
            </a: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</a:rPr>
              <a:t>педагога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</a:rPr>
              <a:t>систематичне використання етапу рефлексії дає можливість своєчасно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побачити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реакцію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вихованців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виховання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навчання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та внести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необхідні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корективи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в роботу.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46" y="0"/>
            <a:ext cx="4167351" cy="626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0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656234" y="6245225"/>
            <a:ext cx="2535767" cy="476250"/>
          </a:xfrm>
        </p:spPr>
        <p:txBody>
          <a:bodyPr/>
          <a:lstStyle/>
          <a:p>
            <a:pPr>
              <a:defRPr/>
            </a:pPr>
            <a:fld id="{43663C4C-9DFD-4B7B-A6AA-0DCAA82423B7}" type="slidenum">
              <a:rPr lang="ru-RU">
                <a:solidFill>
                  <a:schemeClr val="tx1">
                    <a:tint val="75000"/>
                  </a:schemeClr>
                </a:solidFill>
                <a:cs typeface="Arial" charset="0"/>
              </a:rPr>
              <a:pPr>
                <a:defRPr/>
              </a:pPr>
              <a:t>29</a:t>
            </a:fld>
            <a:endParaRPr lang="ru-RU">
              <a:solidFill>
                <a:schemeClr val="tx1">
                  <a:tint val="75000"/>
                </a:schemeClr>
              </a:solidFill>
              <a:cs typeface="Arial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52249" y="2017986"/>
            <a:ext cx="7598980" cy="2506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uk-UA" sz="3000" dirty="0">
                <a:solidFill>
                  <a:schemeClr val="accent1">
                    <a:lumMod val="50000"/>
                  </a:schemeClr>
                </a:solidFill>
              </a:rPr>
              <a:t>Рефлексія на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заходах , заняттях –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</a:rPr>
              <a:t>це спільна діяльність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дітей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</a:rPr>
              <a:t>і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вихователя,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</a:rPr>
              <a:t>що дозволяє вдосконалювати </a:t>
            </a:r>
            <a:r>
              <a:rPr lang="uk-UA" sz="3000" dirty="0" err="1" smtClean="0">
                <a:solidFill>
                  <a:schemeClr val="accent1">
                    <a:lumMod val="50000"/>
                  </a:schemeClr>
                </a:solidFill>
              </a:rPr>
              <a:t>навчально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 - виховний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</a:rPr>
              <a:t>процес, орієнтуючись на особистість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кожної дитини.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 t="-130" r="33040"/>
          <a:stretch/>
        </p:blipFill>
        <p:spPr bwMode="auto">
          <a:xfrm>
            <a:off x="8324195" y="-1"/>
            <a:ext cx="3694386" cy="63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8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44833602"/>
              </p:ext>
            </p:extLst>
          </p:nvPr>
        </p:nvGraphicFramePr>
        <p:xfrm>
          <a:off x="268014" y="1513491"/>
          <a:ext cx="11571890" cy="272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95127708"/>
              </p:ext>
            </p:extLst>
          </p:nvPr>
        </p:nvGraphicFramePr>
        <p:xfrm>
          <a:off x="283779" y="3762705"/>
          <a:ext cx="11571890" cy="272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b="1" dirty="0" err="1" smtClean="0"/>
              <a:t>Гіпертекст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поняття</a:t>
            </a:r>
            <a:r>
              <a:rPr lang="ru-RU" b="1" dirty="0" smtClean="0"/>
              <a:t> РЕФЛЕКСІЯ: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14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0" y="0"/>
            <a:ext cx="12192000" cy="6858000"/>
          </a:xfrm>
          <a:prstGeom prst="rect">
            <a:avLst/>
          </a:prstGeom>
        </p:spPr>
      </p:pic>
      <p:pic>
        <p:nvPicPr>
          <p:cNvPr id="4" name="Picture 2" descr="D:\ФАЙЛЫ\Pictures\Разное\8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69" y="338961"/>
            <a:ext cx="5659821" cy="51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2266" y="5697656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Дякую за увагу!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6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46" y="0"/>
            <a:ext cx="4167351" cy="626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1"/>
          <p:cNvSpPr>
            <a:spLocks noChangeArrowheads="1"/>
          </p:cNvSpPr>
          <p:nvPr/>
        </p:nvSpPr>
        <p:spPr bwMode="auto">
          <a:xfrm>
            <a:off x="2472371" y="2437644"/>
            <a:ext cx="3517921" cy="1390728"/>
          </a:xfrm>
          <a:prstGeom prst="curvedDownArrow">
            <a:avLst>
              <a:gd name="adj1" fmla="val 42500"/>
              <a:gd name="adj2" fmla="val 85000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 flipH="1" flipV="1">
            <a:off x="2274502" y="3593093"/>
            <a:ext cx="3495676" cy="1469137"/>
            <a:chOff x="9478" y="9795"/>
            <a:chExt cx="1189" cy="570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9478" y="9795"/>
              <a:ext cx="1189" cy="570"/>
            </a:xfrm>
            <a:custGeom>
              <a:avLst/>
              <a:gdLst>
                <a:gd name="T0" fmla="*/ 2 w 2379"/>
                <a:gd name="T1" fmla="*/ 1081 h 1140"/>
                <a:gd name="T2" fmla="*/ 9 w 2379"/>
                <a:gd name="T3" fmla="*/ 967 h 1140"/>
                <a:gd name="T4" fmla="*/ 26 w 2379"/>
                <a:gd name="T5" fmla="*/ 855 h 1140"/>
                <a:gd name="T6" fmla="*/ 51 w 2379"/>
                <a:gd name="T7" fmla="*/ 749 h 1140"/>
                <a:gd name="T8" fmla="*/ 102 w 2379"/>
                <a:gd name="T9" fmla="*/ 597 h 1140"/>
                <a:gd name="T10" fmla="*/ 194 w 2379"/>
                <a:gd name="T11" fmla="*/ 416 h 1140"/>
                <a:gd name="T12" fmla="*/ 278 w 2379"/>
                <a:gd name="T13" fmla="*/ 296 h 1140"/>
                <a:gd name="T14" fmla="*/ 342 w 2379"/>
                <a:gd name="T15" fmla="*/ 226 h 1140"/>
                <a:gd name="T16" fmla="*/ 409 w 2379"/>
                <a:gd name="T17" fmla="*/ 165 h 1140"/>
                <a:gd name="T18" fmla="*/ 481 w 2379"/>
                <a:gd name="T19" fmla="*/ 112 h 1140"/>
                <a:gd name="T20" fmla="*/ 557 w 2379"/>
                <a:gd name="T21" fmla="*/ 68 h 1140"/>
                <a:gd name="T22" fmla="*/ 637 w 2379"/>
                <a:gd name="T23" fmla="*/ 36 h 1140"/>
                <a:gd name="T24" fmla="*/ 721 w 2379"/>
                <a:gd name="T25" fmla="*/ 13 h 1140"/>
                <a:gd name="T26" fmla="*/ 807 w 2379"/>
                <a:gd name="T27" fmla="*/ 2 h 1140"/>
                <a:gd name="T28" fmla="*/ 1336 w 2379"/>
                <a:gd name="T29" fmla="*/ 0 h 1140"/>
                <a:gd name="T30" fmla="*/ 1469 w 2379"/>
                <a:gd name="T31" fmla="*/ 13 h 1140"/>
                <a:gd name="T32" fmla="*/ 1597 w 2379"/>
                <a:gd name="T33" fmla="*/ 55 h 1140"/>
                <a:gd name="T34" fmla="*/ 1715 w 2379"/>
                <a:gd name="T35" fmla="*/ 119 h 1140"/>
                <a:gd name="T36" fmla="*/ 1825 w 2379"/>
                <a:gd name="T37" fmla="*/ 209 h 1140"/>
                <a:gd name="T38" fmla="*/ 1924 w 2379"/>
                <a:gd name="T39" fmla="*/ 319 h 1140"/>
                <a:gd name="T40" fmla="*/ 2010 w 2379"/>
                <a:gd name="T41" fmla="*/ 448 h 1140"/>
                <a:gd name="T42" fmla="*/ 2082 w 2379"/>
                <a:gd name="T43" fmla="*/ 597 h 1140"/>
                <a:gd name="T44" fmla="*/ 2135 w 2379"/>
                <a:gd name="T45" fmla="*/ 760 h 1140"/>
                <a:gd name="T46" fmla="*/ 1941 w 2379"/>
                <a:gd name="T47" fmla="*/ 1140 h 1140"/>
                <a:gd name="T48" fmla="*/ 1650 w 2379"/>
                <a:gd name="T49" fmla="*/ 760 h 1140"/>
                <a:gd name="T50" fmla="*/ 1612 w 2379"/>
                <a:gd name="T51" fmla="*/ 635 h 1140"/>
                <a:gd name="T52" fmla="*/ 1562 w 2379"/>
                <a:gd name="T53" fmla="*/ 519 h 1140"/>
                <a:gd name="T54" fmla="*/ 1503 w 2379"/>
                <a:gd name="T55" fmla="*/ 410 h 1140"/>
                <a:gd name="T56" fmla="*/ 1435 w 2379"/>
                <a:gd name="T57" fmla="*/ 313 h 1140"/>
                <a:gd name="T58" fmla="*/ 1361 w 2379"/>
                <a:gd name="T59" fmla="*/ 228 h 1140"/>
                <a:gd name="T60" fmla="*/ 1277 w 2379"/>
                <a:gd name="T61" fmla="*/ 154 h 1140"/>
                <a:gd name="T62" fmla="*/ 1187 w 2379"/>
                <a:gd name="T63" fmla="*/ 95 h 1140"/>
                <a:gd name="T64" fmla="*/ 1092 w 2379"/>
                <a:gd name="T65" fmla="*/ 47 h 1140"/>
                <a:gd name="T66" fmla="*/ 1026 w 2379"/>
                <a:gd name="T67" fmla="*/ 78 h 1140"/>
                <a:gd name="T68" fmla="*/ 902 w 2379"/>
                <a:gd name="T69" fmla="*/ 159 h 1140"/>
                <a:gd name="T70" fmla="*/ 791 w 2379"/>
                <a:gd name="T71" fmla="*/ 264 h 1140"/>
                <a:gd name="T72" fmla="*/ 696 w 2379"/>
                <a:gd name="T73" fmla="*/ 389 h 1140"/>
                <a:gd name="T74" fmla="*/ 616 w 2379"/>
                <a:gd name="T75" fmla="*/ 534 h 1140"/>
                <a:gd name="T76" fmla="*/ 554 w 2379"/>
                <a:gd name="T77" fmla="*/ 694 h 1140"/>
                <a:gd name="T78" fmla="*/ 510 w 2379"/>
                <a:gd name="T79" fmla="*/ 865 h 1140"/>
                <a:gd name="T80" fmla="*/ 489 w 2379"/>
                <a:gd name="T81" fmla="*/ 1047 h 1140"/>
                <a:gd name="T82" fmla="*/ 0 w 2379"/>
                <a:gd name="T83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79" h="1140">
                  <a:moveTo>
                    <a:pt x="0" y="1140"/>
                  </a:moveTo>
                  <a:lnTo>
                    <a:pt x="2" y="1081"/>
                  </a:lnTo>
                  <a:lnTo>
                    <a:pt x="3" y="1024"/>
                  </a:lnTo>
                  <a:lnTo>
                    <a:pt x="9" y="967"/>
                  </a:lnTo>
                  <a:lnTo>
                    <a:pt x="17" y="910"/>
                  </a:lnTo>
                  <a:lnTo>
                    <a:pt x="26" y="855"/>
                  </a:lnTo>
                  <a:lnTo>
                    <a:pt x="38" y="802"/>
                  </a:lnTo>
                  <a:lnTo>
                    <a:pt x="51" y="749"/>
                  </a:lnTo>
                  <a:lnTo>
                    <a:pt x="66" y="697"/>
                  </a:lnTo>
                  <a:lnTo>
                    <a:pt x="102" y="597"/>
                  </a:lnTo>
                  <a:lnTo>
                    <a:pt x="144" y="503"/>
                  </a:lnTo>
                  <a:lnTo>
                    <a:pt x="194" y="416"/>
                  </a:lnTo>
                  <a:lnTo>
                    <a:pt x="249" y="334"/>
                  </a:lnTo>
                  <a:lnTo>
                    <a:pt x="278" y="296"/>
                  </a:lnTo>
                  <a:lnTo>
                    <a:pt x="310" y="260"/>
                  </a:lnTo>
                  <a:lnTo>
                    <a:pt x="342" y="226"/>
                  </a:lnTo>
                  <a:lnTo>
                    <a:pt x="375" y="195"/>
                  </a:lnTo>
                  <a:lnTo>
                    <a:pt x="409" y="165"/>
                  </a:lnTo>
                  <a:lnTo>
                    <a:pt x="445" y="138"/>
                  </a:lnTo>
                  <a:lnTo>
                    <a:pt x="481" y="112"/>
                  </a:lnTo>
                  <a:lnTo>
                    <a:pt x="519" y="89"/>
                  </a:lnTo>
                  <a:lnTo>
                    <a:pt x="557" y="68"/>
                  </a:lnTo>
                  <a:lnTo>
                    <a:pt x="597" y="51"/>
                  </a:lnTo>
                  <a:lnTo>
                    <a:pt x="637" y="36"/>
                  </a:lnTo>
                  <a:lnTo>
                    <a:pt x="679" y="22"/>
                  </a:lnTo>
                  <a:lnTo>
                    <a:pt x="721" y="13"/>
                  </a:lnTo>
                  <a:lnTo>
                    <a:pt x="763" y="5"/>
                  </a:lnTo>
                  <a:lnTo>
                    <a:pt x="807" y="2"/>
                  </a:lnTo>
                  <a:lnTo>
                    <a:pt x="850" y="0"/>
                  </a:lnTo>
                  <a:lnTo>
                    <a:pt x="1336" y="0"/>
                  </a:lnTo>
                  <a:lnTo>
                    <a:pt x="1402" y="3"/>
                  </a:lnTo>
                  <a:lnTo>
                    <a:pt x="1469" y="13"/>
                  </a:lnTo>
                  <a:lnTo>
                    <a:pt x="1534" y="30"/>
                  </a:lnTo>
                  <a:lnTo>
                    <a:pt x="1597" y="55"/>
                  </a:lnTo>
                  <a:lnTo>
                    <a:pt x="1657" y="83"/>
                  </a:lnTo>
                  <a:lnTo>
                    <a:pt x="1715" y="119"/>
                  </a:lnTo>
                  <a:lnTo>
                    <a:pt x="1772" y="161"/>
                  </a:lnTo>
                  <a:lnTo>
                    <a:pt x="1825" y="209"/>
                  </a:lnTo>
                  <a:lnTo>
                    <a:pt x="1876" y="262"/>
                  </a:lnTo>
                  <a:lnTo>
                    <a:pt x="1924" y="319"/>
                  </a:lnTo>
                  <a:lnTo>
                    <a:pt x="1970" y="382"/>
                  </a:lnTo>
                  <a:lnTo>
                    <a:pt x="2010" y="448"/>
                  </a:lnTo>
                  <a:lnTo>
                    <a:pt x="2048" y="521"/>
                  </a:lnTo>
                  <a:lnTo>
                    <a:pt x="2082" y="597"/>
                  </a:lnTo>
                  <a:lnTo>
                    <a:pt x="2110" y="676"/>
                  </a:lnTo>
                  <a:lnTo>
                    <a:pt x="2135" y="760"/>
                  </a:lnTo>
                  <a:lnTo>
                    <a:pt x="2379" y="760"/>
                  </a:lnTo>
                  <a:lnTo>
                    <a:pt x="1941" y="1140"/>
                  </a:lnTo>
                  <a:lnTo>
                    <a:pt x="1408" y="760"/>
                  </a:lnTo>
                  <a:lnTo>
                    <a:pt x="1650" y="760"/>
                  </a:lnTo>
                  <a:lnTo>
                    <a:pt x="1633" y="697"/>
                  </a:lnTo>
                  <a:lnTo>
                    <a:pt x="1612" y="635"/>
                  </a:lnTo>
                  <a:lnTo>
                    <a:pt x="1587" y="576"/>
                  </a:lnTo>
                  <a:lnTo>
                    <a:pt x="1562" y="519"/>
                  </a:lnTo>
                  <a:lnTo>
                    <a:pt x="1534" y="464"/>
                  </a:lnTo>
                  <a:lnTo>
                    <a:pt x="1503" y="410"/>
                  </a:lnTo>
                  <a:lnTo>
                    <a:pt x="1471" y="361"/>
                  </a:lnTo>
                  <a:lnTo>
                    <a:pt x="1435" y="313"/>
                  </a:lnTo>
                  <a:lnTo>
                    <a:pt x="1399" y="270"/>
                  </a:lnTo>
                  <a:lnTo>
                    <a:pt x="1361" y="228"/>
                  </a:lnTo>
                  <a:lnTo>
                    <a:pt x="1319" y="190"/>
                  </a:lnTo>
                  <a:lnTo>
                    <a:pt x="1277" y="154"/>
                  </a:lnTo>
                  <a:lnTo>
                    <a:pt x="1233" y="123"/>
                  </a:lnTo>
                  <a:lnTo>
                    <a:pt x="1187" y="95"/>
                  </a:lnTo>
                  <a:lnTo>
                    <a:pt x="1140" y="68"/>
                  </a:lnTo>
                  <a:lnTo>
                    <a:pt x="1092" y="47"/>
                  </a:lnTo>
                  <a:lnTo>
                    <a:pt x="1026" y="78"/>
                  </a:lnTo>
                  <a:lnTo>
                    <a:pt x="963" y="116"/>
                  </a:lnTo>
                  <a:lnTo>
                    <a:pt x="902" y="159"/>
                  </a:lnTo>
                  <a:lnTo>
                    <a:pt x="845" y="209"/>
                  </a:lnTo>
                  <a:lnTo>
                    <a:pt x="791" y="264"/>
                  </a:lnTo>
                  <a:lnTo>
                    <a:pt x="742" y="323"/>
                  </a:lnTo>
                  <a:lnTo>
                    <a:pt x="696" y="389"/>
                  </a:lnTo>
                  <a:lnTo>
                    <a:pt x="654" y="460"/>
                  </a:lnTo>
                  <a:lnTo>
                    <a:pt x="616" y="534"/>
                  </a:lnTo>
                  <a:lnTo>
                    <a:pt x="582" y="612"/>
                  </a:lnTo>
                  <a:lnTo>
                    <a:pt x="554" y="694"/>
                  </a:lnTo>
                  <a:lnTo>
                    <a:pt x="529" y="777"/>
                  </a:lnTo>
                  <a:lnTo>
                    <a:pt x="510" y="865"/>
                  </a:lnTo>
                  <a:lnTo>
                    <a:pt x="496" y="954"/>
                  </a:lnTo>
                  <a:lnTo>
                    <a:pt x="489" y="1047"/>
                  </a:lnTo>
                  <a:lnTo>
                    <a:pt x="485" y="1140"/>
                  </a:lnTo>
                  <a:lnTo>
                    <a:pt x="0" y="1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9478" y="9795"/>
              <a:ext cx="546" cy="570"/>
            </a:xfrm>
            <a:custGeom>
              <a:avLst/>
              <a:gdLst>
                <a:gd name="T0" fmla="*/ 0 w 1092"/>
                <a:gd name="T1" fmla="*/ 1140 h 1140"/>
                <a:gd name="T2" fmla="*/ 2 w 1092"/>
                <a:gd name="T3" fmla="*/ 1081 h 1140"/>
                <a:gd name="T4" fmla="*/ 3 w 1092"/>
                <a:gd name="T5" fmla="*/ 1024 h 1140"/>
                <a:gd name="T6" fmla="*/ 9 w 1092"/>
                <a:gd name="T7" fmla="*/ 967 h 1140"/>
                <a:gd name="T8" fmla="*/ 17 w 1092"/>
                <a:gd name="T9" fmla="*/ 910 h 1140"/>
                <a:gd name="T10" fmla="*/ 26 w 1092"/>
                <a:gd name="T11" fmla="*/ 855 h 1140"/>
                <a:gd name="T12" fmla="*/ 38 w 1092"/>
                <a:gd name="T13" fmla="*/ 802 h 1140"/>
                <a:gd name="T14" fmla="*/ 51 w 1092"/>
                <a:gd name="T15" fmla="*/ 749 h 1140"/>
                <a:gd name="T16" fmla="*/ 66 w 1092"/>
                <a:gd name="T17" fmla="*/ 697 h 1140"/>
                <a:gd name="T18" fmla="*/ 102 w 1092"/>
                <a:gd name="T19" fmla="*/ 597 h 1140"/>
                <a:gd name="T20" fmla="*/ 144 w 1092"/>
                <a:gd name="T21" fmla="*/ 503 h 1140"/>
                <a:gd name="T22" fmla="*/ 194 w 1092"/>
                <a:gd name="T23" fmla="*/ 416 h 1140"/>
                <a:gd name="T24" fmla="*/ 249 w 1092"/>
                <a:gd name="T25" fmla="*/ 334 h 1140"/>
                <a:gd name="T26" fmla="*/ 278 w 1092"/>
                <a:gd name="T27" fmla="*/ 296 h 1140"/>
                <a:gd name="T28" fmla="*/ 310 w 1092"/>
                <a:gd name="T29" fmla="*/ 260 h 1140"/>
                <a:gd name="T30" fmla="*/ 342 w 1092"/>
                <a:gd name="T31" fmla="*/ 226 h 1140"/>
                <a:gd name="T32" fmla="*/ 375 w 1092"/>
                <a:gd name="T33" fmla="*/ 195 h 1140"/>
                <a:gd name="T34" fmla="*/ 409 w 1092"/>
                <a:gd name="T35" fmla="*/ 165 h 1140"/>
                <a:gd name="T36" fmla="*/ 445 w 1092"/>
                <a:gd name="T37" fmla="*/ 138 h 1140"/>
                <a:gd name="T38" fmla="*/ 481 w 1092"/>
                <a:gd name="T39" fmla="*/ 112 h 1140"/>
                <a:gd name="T40" fmla="*/ 519 w 1092"/>
                <a:gd name="T41" fmla="*/ 89 h 1140"/>
                <a:gd name="T42" fmla="*/ 557 w 1092"/>
                <a:gd name="T43" fmla="*/ 68 h 1140"/>
                <a:gd name="T44" fmla="*/ 597 w 1092"/>
                <a:gd name="T45" fmla="*/ 51 h 1140"/>
                <a:gd name="T46" fmla="*/ 637 w 1092"/>
                <a:gd name="T47" fmla="*/ 36 h 1140"/>
                <a:gd name="T48" fmla="*/ 679 w 1092"/>
                <a:gd name="T49" fmla="*/ 22 h 1140"/>
                <a:gd name="T50" fmla="*/ 721 w 1092"/>
                <a:gd name="T51" fmla="*/ 13 h 1140"/>
                <a:gd name="T52" fmla="*/ 763 w 1092"/>
                <a:gd name="T53" fmla="*/ 5 h 1140"/>
                <a:gd name="T54" fmla="*/ 807 w 1092"/>
                <a:gd name="T55" fmla="*/ 2 h 1140"/>
                <a:gd name="T56" fmla="*/ 850 w 1092"/>
                <a:gd name="T57" fmla="*/ 0 h 1140"/>
                <a:gd name="T58" fmla="*/ 911 w 1092"/>
                <a:gd name="T59" fmla="*/ 3 h 1140"/>
                <a:gd name="T60" fmla="*/ 972 w 1092"/>
                <a:gd name="T61" fmla="*/ 11 h 1140"/>
                <a:gd name="T62" fmla="*/ 1033 w 1092"/>
                <a:gd name="T63" fmla="*/ 26 h 1140"/>
                <a:gd name="T64" fmla="*/ 1092 w 1092"/>
                <a:gd name="T65" fmla="*/ 47 h 1140"/>
                <a:gd name="T66" fmla="*/ 1092 w 1092"/>
                <a:gd name="T67" fmla="*/ 47 h 1140"/>
                <a:gd name="T68" fmla="*/ 1026 w 1092"/>
                <a:gd name="T69" fmla="*/ 78 h 1140"/>
                <a:gd name="T70" fmla="*/ 963 w 1092"/>
                <a:gd name="T71" fmla="*/ 116 h 1140"/>
                <a:gd name="T72" fmla="*/ 902 w 1092"/>
                <a:gd name="T73" fmla="*/ 159 h 1140"/>
                <a:gd name="T74" fmla="*/ 845 w 1092"/>
                <a:gd name="T75" fmla="*/ 209 h 1140"/>
                <a:gd name="T76" fmla="*/ 791 w 1092"/>
                <a:gd name="T77" fmla="*/ 264 h 1140"/>
                <a:gd name="T78" fmla="*/ 742 w 1092"/>
                <a:gd name="T79" fmla="*/ 323 h 1140"/>
                <a:gd name="T80" fmla="*/ 696 w 1092"/>
                <a:gd name="T81" fmla="*/ 389 h 1140"/>
                <a:gd name="T82" fmla="*/ 654 w 1092"/>
                <a:gd name="T83" fmla="*/ 460 h 1140"/>
                <a:gd name="T84" fmla="*/ 616 w 1092"/>
                <a:gd name="T85" fmla="*/ 534 h 1140"/>
                <a:gd name="T86" fmla="*/ 582 w 1092"/>
                <a:gd name="T87" fmla="*/ 612 h 1140"/>
                <a:gd name="T88" fmla="*/ 554 w 1092"/>
                <a:gd name="T89" fmla="*/ 694 h 1140"/>
                <a:gd name="T90" fmla="*/ 529 w 1092"/>
                <a:gd name="T91" fmla="*/ 777 h 1140"/>
                <a:gd name="T92" fmla="*/ 510 w 1092"/>
                <a:gd name="T93" fmla="*/ 865 h 1140"/>
                <a:gd name="T94" fmla="*/ 496 w 1092"/>
                <a:gd name="T95" fmla="*/ 954 h 1140"/>
                <a:gd name="T96" fmla="*/ 489 w 1092"/>
                <a:gd name="T97" fmla="*/ 1047 h 1140"/>
                <a:gd name="T98" fmla="*/ 485 w 1092"/>
                <a:gd name="T99" fmla="*/ 1140 h 1140"/>
                <a:gd name="T100" fmla="*/ 0 w 1092"/>
                <a:gd name="T101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2" h="1140">
                  <a:moveTo>
                    <a:pt x="0" y="1140"/>
                  </a:moveTo>
                  <a:lnTo>
                    <a:pt x="2" y="1081"/>
                  </a:lnTo>
                  <a:lnTo>
                    <a:pt x="3" y="1024"/>
                  </a:lnTo>
                  <a:lnTo>
                    <a:pt x="9" y="967"/>
                  </a:lnTo>
                  <a:lnTo>
                    <a:pt x="17" y="910"/>
                  </a:lnTo>
                  <a:lnTo>
                    <a:pt x="26" y="855"/>
                  </a:lnTo>
                  <a:lnTo>
                    <a:pt x="38" y="802"/>
                  </a:lnTo>
                  <a:lnTo>
                    <a:pt x="51" y="749"/>
                  </a:lnTo>
                  <a:lnTo>
                    <a:pt x="66" y="697"/>
                  </a:lnTo>
                  <a:lnTo>
                    <a:pt x="102" y="597"/>
                  </a:lnTo>
                  <a:lnTo>
                    <a:pt x="144" y="503"/>
                  </a:lnTo>
                  <a:lnTo>
                    <a:pt x="194" y="416"/>
                  </a:lnTo>
                  <a:lnTo>
                    <a:pt x="249" y="334"/>
                  </a:lnTo>
                  <a:lnTo>
                    <a:pt x="278" y="296"/>
                  </a:lnTo>
                  <a:lnTo>
                    <a:pt x="310" y="260"/>
                  </a:lnTo>
                  <a:lnTo>
                    <a:pt x="342" y="226"/>
                  </a:lnTo>
                  <a:lnTo>
                    <a:pt x="375" y="195"/>
                  </a:lnTo>
                  <a:lnTo>
                    <a:pt x="409" y="165"/>
                  </a:lnTo>
                  <a:lnTo>
                    <a:pt x="445" y="138"/>
                  </a:lnTo>
                  <a:lnTo>
                    <a:pt x="481" y="112"/>
                  </a:lnTo>
                  <a:lnTo>
                    <a:pt x="519" y="89"/>
                  </a:lnTo>
                  <a:lnTo>
                    <a:pt x="557" y="68"/>
                  </a:lnTo>
                  <a:lnTo>
                    <a:pt x="597" y="51"/>
                  </a:lnTo>
                  <a:lnTo>
                    <a:pt x="637" y="36"/>
                  </a:lnTo>
                  <a:lnTo>
                    <a:pt x="679" y="22"/>
                  </a:lnTo>
                  <a:lnTo>
                    <a:pt x="721" y="13"/>
                  </a:lnTo>
                  <a:lnTo>
                    <a:pt x="763" y="5"/>
                  </a:lnTo>
                  <a:lnTo>
                    <a:pt x="807" y="2"/>
                  </a:lnTo>
                  <a:lnTo>
                    <a:pt x="850" y="0"/>
                  </a:lnTo>
                  <a:lnTo>
                    <a:pt x="911" y="3"/>
                  </a:lnTo>
                  <a:lnTo>
                    <a:pt x="972" y="11"/>
                  </a:lnTo>
                  <a:lnTo>
                    <a:pt x="1033" y="26"/>
                  </a:lnTo>
                  <a:lnTo>
                    <a:pt x="1092" y="47"/>
                  </a:lnTo>
                  <a:lnTo>
                    <a:pt x="1026" y="78"/>
                  </a:lnTo>
                  <a:lnTo>
                    <a:pt x="963" y="116"/>
                  </a:lnTo>
                  <a:lnTo>
                    <a:pt x="902" y="159"/>
                  </a:lnTo>
                  <a:lnTo>
                    <a:pt x="845" y="209"/>
                  </a:lnTo>
                  <a:lnTo>
                    <a:pt x="791" y="264"/>
                  </a:lnTo>
                  <a:lnTo>
                    <a:pt x="742" y="323"/>
                  </a:lnTo>
                  <a:lnTo>
                    <a:pt x="696" y="389"/>
                  </a:lnTo>
                  <a:lnTo>
                    <a:pt x="654" y="460"/>
                  </a:lnTo>
                  <a:lnTo>
                    <a:pt x="616" y="534"/>
                  </a:lnTo>
                  <a:lnTo>
                    <a:pt x="582" y="612"/>
                  </a:lnTo>
                  <a:lnTo>
                    <a:pt x="554" y="694"/>
                  </a:lnTo>
                  <a:lnTo>
                    <a:pt x="529" y="777"/>
                  </a:lnTo>
                  <a:lnTo>
                    <a:pt x="510" y="865"/>
                  </a:lnTo>
                  <a:lnTo>
                    <a:pt x="496" y="954"/>
                  </a:lnTo>
                  <a:lnTo>
                    <a:pt x="489" y="1047"/>
                  </a:lnTo>
                  <a:lnTo>
                    <a:pt x="485" y="1140"/>
                  </a:lnTo>
                  <a:lnTo>
                    <a:pt x="0" y="114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9478" y="9795"/>
              <a:ext cx="1189" cy="570"/>
            </a:xfrm>
            <a:custGeom>
              <a:avLst/>
              <a:gdLst>
                <a:gd name="T0" fmla="*/ 2 w 2379"/>
                <a:gd name="T1" fmla="*/ 1081 h 1140"/>
                <a:gd name="T2" fmla="*/ 9 w 2379"/>
                <a:gd name="T3" fmla="*/ 967 h 1140"/>
                <a:gd name="T4" fmla="*/ 26 w 2379"/>
                <a:gd name="T5" fmla="*/ 855 h 1140"/>
                <a:gd name="T6" fmla="*/ 51 w 2379"/>
                <a:gd name="T7" fmla="*/ 749 h 1140"/>
                <a:gd name="T8" fmla="*/ 102 w 2379"/>
                <a:gd name="T9" fmla="*/ 597 h 1140"/>
                <a:gd name="T10" fmla="*/ 194 w 2379"/>
                <a:gd name="T11" fmla="*/ 416 h 1140"/>
                <a:gd name="T12" fmla="*/ 278 w 2379"/>
                <a:gd name="T13" fmla="*/ 296 h 1140"/>
                <a:gd name="T14" fmla="*/ 342 w 2379"/>
                <a:gd name="T15" fmla="*/ 226 h 1140"/>
                <a:gd name="T16" fmla="*/ 409 w 2379"/>
                <a:gd name="T17" fmla="*/ 165 h 1140"/>
                <a:gd name="T18" fmla="*/ 481 w 2379"/>
                <a:gd name="T19" fmla="*/ 112 h 1140"/>
                <a:gd name="T20" fmla="*/ 557 w 2379"/>
                <a:gd name="T21" fmla="*/ 68 h 1140"/>
                <a:gd name="T22" fmla="*/ 637 w 2379"/>
                <a:gd name="T23" fmla="*/ 36 h 1140"/>
                <a:gd name="T24" fmla="*/ 721 w 2379"/>
                <a:gd name="T25" fmla="*/ 13 h 1140"/>
                <a:gd name="T26" fmla="*/ 807 w 2379"/>
                <a:gd name="T27" fmla="*/ 2 h 1140"/>
                <a:gd name="T28" fmla="*/ 1336 w 2379"/>
                <a:gd name="T29" fmla="*/ 0 h 1140"/>
                <a:gd name="T30" fmla="*/ 1469 w 2379"/>
                <a:gd name="T31" fmla="*/ 13 h 1140"/>
                <a:gd name="T32" fmla="*/ 1597 w 2379"/>
                <a:gd name="T33" fmla="*/ 55 h 1140"/>
                <a:gd name="T34" fmla="*/ 1715 w 2379"/>
                <a:gd name="T35" fmla="*/ 119 h 1140"/>
                <a:gd name="T36" fmla="*/ 1825 w 2379"/>
                <a:gd name="T37" fmla="*/ 209 h 1140"/>
                <a:gd name="T38" fmla="*/ 1924 w 2379"/>
                <a:gd name="T39" fmla="*/ 319 h 1140"/>
                <a:gd name="T40" fmla="*/ 2010 w 2379"/>
                <a:gd name="T41" fmla="*/ 448 h 1140"/>
                <a:gd name="T42" fmla="*/ 2082 w 2379"/>
                <a:gd name="T43" fmla="*/ 597 h 1140"/>
                <a:gd name="T44" fmla="*/ 2135 w 2379"/>
                <a:gd name="T45" fmla="*/ 760 h 1140"/>
                <a:gd name="T46" fmla="*/ 1941 w 2379"/>
                <a:gd name="T47" fmla="*/ 1140 h 1140"/>
                <a:gd name="T48" fmla="*/ 1650 w 2379"/>
                <a:gd name="T49" fmla="*/ 760 h 1140"/>
                <a:gd name="T50" fmla="*/ 1612 w 2379"/>
                <a:gd name="T51" fmla="*/ 635 h 1140"/>
                <a:gd name="T52" fmla="*/ 1562 w 2379"/>
                <a:gd name="T53" fmla="*/ 519 h 1140"/>
                <a:gd name="T54" fmla="*/ 1503 w 2379"/>
                <a:gd name="T55" fmla="*/ 410 h 1140"/>
                <a:gd name="T56" fmla="*/ 1435 w 2379"/>
                <a:gd name="T57" fmla="*/ 313 h 1140"/>
                <a:gd name="T58" fmla="*/ 1361 w 2379"/>
                <a:gd name="T59" fmla="*/ 228 h 1140"/>
                <a:gd name="T60" fmla="*/ 1277 w 2379"/>
                <a:gd name="T61" fmla="*/ 154 h 1140"/>
                <a:gd name="T62" fmla="*/ 1187 w 2379"/>
                <a:gd name="T63" fmla="*/ 95 h 1140"/>
                <a:gd name="T64" fmla="*/ 1092 w 2379"/>
                <a:gd name="T65" fmla="*/ 47 h 1140"/>
                <a:gd name="T66" fmla="*/ 1026 w 2379"/>
                <a:gd name="T67" fmla="*/ 78 h 1140"/>
                <a:gd name="T68" fmla="*/ 902 w 2379"/>
                <a:gd name="T69" fmla="*/ 159 h 1140"/>
                <a:gd name="T70" fmla="*/ 791 w 2379"/>
                <a:gd name="T71" fmla="*/ 264 h 1140"/>
                <a:gd name="T72" fmla="*/ 696 w 2379"/>
                <a:gd name="T73" fmla="*/ 389 h 1140"/>
                <a:gd name="T74" fmla="*/ 616 w 2379"/>
                <a:gd name="T75" fmla="*/ 534 h 1140"/>
                <a:gd name="T76" fmla="*/ 554 w 2379"/>
                <a:gd name="T77" fmla="*/ 694 h 1140"/>
                <a:gd name="T78" fmla="*/ 510 w 2379"/>
                <a:gd name="T79" fmla="*/ 865 h 1140"/>
                <a:gd name="T80" fmla="*/ 489 w 2379"/>
                <a:gd name="T81" fmla="*/ 1047 h 1140"/>
                <a:gd name="T82" fmla="*/ 0 w 2379"/>
                <a:gd name="T83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79" h="1140">
                  <a:moveTo>
                    <a:pt x="0" y="1140"/>
                  </a:moveTo>
                  <a:lnTo>
                    <a:pt x="2" y="1081"/>
                  </a:lnTo>
                  <a:lnTo>
                    <a:pt x="3" y="1024"/>
                  </a:lnTo>
                  <a:lnTo>
                    <a:pt x="9" y="967"/>
                  </a:lnTo>
                  <a:lnTo>
                    <a:pt x="17" y="910"/>
                  </a:lnTo>
                  <a:lnTo>
                    <a:pt x="26" y="855"/>
                  </a:lnTo>
                  <a:lnTo>
                    <a:pt x="38" y="802"/>
                  </a:lnTo>
                  <a:lnTo>
                    <a:pt x="51" y="749"/>
                  </a:lnTo>
                  <a:lnTo>
                    <a:pt x="66" y="697"/>
                  </a:lnTo>
                  <a:lnTo>
                    <a:pt x="102" y="597"/>
                  </a:lnTo>
                  <a:lnTo>
                    <a:pt x="144" y="503"/>
                  </a:lnTo>
                  <a:lnTo>
                    <a:pt x="194" y="416"/>
                  </a:lnTo>
                  <a:lnTo>
                    <a:pt x="249" y="334"/>
                  </a:lnTo>
                  <a:lnTo>
                    <a:pt x="278" y="296"/>
                  </a:lnTo>
                  <a:lnTo>
                    <a:pt x="310" y="260"/>
                  </a:lnTo>
                  <a:lnTo>
                    <a:pt x="342" y="226"/>
                  </a:lnTo>
                  <a:lnTo>
                    <a:pt x="375" y="195"/>
                  </a:lnTo>
                  <a:lnTo>
                    <a:pt x="409" y="165"/>
                  </a:lnTo>
                  <a:lnTo>
                    <a:pt x="445" y="138"/>
                  </a:lnTo>
                  <a:lnTo>
                    <a:pt x="481" y="112"/>
                  </a:lnTo>
                  <a:lnTo>
                    <a:pt x="519" y="89"/>
                  </a:lnTo>
                  <a:lnTo>
                    <a:pt x="557" y="68"/>
                  </a:lnTo>
                  <a:lnTo>
                    <a:pt x="597" y="51"/>
                  </a:lnTo>
                  <a:lnTo>
                    <a:pt x="637" y="36"/>
                  </a:lnTo>
                  <a:lnTo>
                    <a:pt x="679" y="22"/>
                  </a:lnTo>
                  <a:lnTo>
                    <a:pt x="721" y="13"/>
                  </a:lnTo>
                  <a:lnTo>
                    <a:pt x="763" y="5"/>
                  </a:lnTo>
                  <a:lnTo>
                    <a:pt x="807" y="2"/>
                  </a:lnTo>
                  <a:lnTo>
                    <a:pt x="850" y="0"/>
                  </a:lnTo>
                  <a:lnTo>
                    <a:pt x="1336" y="0"/>
                  </a:lnTo>
                  <a:lnTo>
                    <a:pt x="1402" y="3"/>
                  </a:lnTo>
                  <a:lnTo>
                    <a:pt x="1469" y="13"/>
                  </a:lnTo>
                  <a:lnTo>
                    <a:pt x="1534" y="30"/>
                  </a:lnTo>
                  <a:lnTo>
                    <a:pt x="1597" y="55"/>
                  </a:lnTo>
                  <a:lnTo>
                    <a:pt x="1657" y="83"/>
                  </a:lnTo>
                  <a:lnTo>
                    <a:pt x="1715" y="119"/>
                  </a:lnTo>
                  <a:lnTo>
                    <a:pt x="1772" y="161"/>
                  </a:lnTo>
                  <a:lnTo>
                    <a:pt x="1825" y="209"/>
                  </a:lnTo>
                  <a:lnTo>
                    <a:pt x="1876" y="262"/>
                  </a:lnTo>
                  <a:lnTo>
                    <a:pt x="1924" y="319"/>
                  </a:lnTo>
                  <a:lnTo>
                    <a:pt x="1970" y="382"/>
                  </a:lnTo>
                  <a:lnTo>
                    <a:pt x="2010" y="448"/>
                  </a:lnTo>
                  <a:lnTo>
                    <a:pt x="2048" y="521"/>
                  </a:lnTo>
                  <a:lnTo>
                    <a:pt x="2082" y="597"/>
                  </a:lnTo>
                  <a:lnTo>
                    <a:pt x="2110" y="676"/>
                  </a:lnTo>
                  <a:lnTo>
                    <a:pt x="2135" y="760"/>
                  </a:lnTo>
                  <a:lnTo>
                    <a:pt x="2379" y="760"/>
                  </a:lnTo>
                  <a:lnTo>
                    <a:pt x="1941" y="1140"/>
                  </a:lnTo>
                  <a:lnTo>
                    <a:pt x="1408" y="760"/>
                  </a:lnTo>
                  <a:lnTo>
                    <a:pt x="1650" y="760"/>
                  </a:lnTo>
                  <a:lnTo>
                    <a:pt x="1633" y="697"/>
                  </a:lnTo>
                  <a:lnTo>
                    <a:pt x="1612" y="635"/>
                  </a:lnTo>
                  <a:lnTo>
                    <a:pt x="1587" y="576"/>
                  </a:lnTo>
                  <a:lnTo>
                    <a:pt x="1562" y="519"/>
                  </a:lnTo>
                  <a:lnTo>
                    <a:pt x="1534" y="464"/>
                  </a:lnTo>
                  <a:lnTo>
                    <a:pt x="1503" y="410"/>
                  </a:lnTo>
                  <a:lnTo>
                    <a:pt x="1471" y="361"/>
                  </a:lnTo>
                  <a:lnTo>
                    <a:pt x="1435" y="313"/>
                  </a:lnTo>
                  <a:lnTo>
                    <a:pt x="1399" y="270"/>
                  </a:lnTo>
                  <a:lnTo>
                    <a:pt x="1361" y="228"/>
                  </a:lnTo>
                  <a:lnTo>
                    <a:pt x="1319" y="190"/>
                  </a:lnTo>
                  <a:lnTo>
                    <a:pt x="1277" y="154"/>
                  </a:lnTo>
                  <a:lnTo>
                    <a:pt x="1233" y="123"/>
                  </a:lnTo>
                  <a:lnTo>
                    <a:pt x="1187" y="95"/>
                  </a:lnTo>
                  <a:lnTo>
                    <a:pt x="1140" y="68"/>
                  </a:lnTo>
                  <a:lnTo>
                    <a:pt x="1092" y="47"/>
                  </a:lnTo>
                  <a:lnTo>
                    <a:pt x="1026" y="78"/>
                  </a:lnTo>
                  <a:lnTo>
                    <a:pt x="963" y="116"/>
                  </a:lnTo>
                  <a:lnTo>
                    <a:pt x="902" y="159"/>
                  </a:lnTo>
                  <a:lnTo>
                    <a:pt x="845" y="209"/>
                  </a:lnTo>
                  <a:lnTo>
                    <a:pt x="791" y="264"/>
                  </a:lnTo>
                  <a:lnTo>
                    <a:pt x="742" y="323"/>
                  </a:lnTo>
                  <a:lnTo>
                    <a:pt x="696" y="389"/>
                  </a:lnTo>
                  <a:lnTo>
                    <a:pt x="654" y="460"/>
                  </a:lnTo>
                  <a:lnTo>
                    <a:pt x="616" y="534"/>
                  </a:lnTo>
                  <a:lnTo>
                    <a:pt x="582" y="612"/>
                  </a:lnTo>
                  <a:lnTo>
                    <a:pt x="554" y="694"/>
                  </a:lnTo>
                  <a:lnTo>
                    <a:pt x="529" y="777"/>
                  </a:lnTo>
                  <a:lnTo>
                    <a:pt x="510" y="865"/>
                  </a:lnTo>
                  <a:lnTo>
                    <a:pt x="496" y="954"/>
                  </a:lnTo>
                  <a:lnTo>
                    <a:pt x="489" y="1047"/>
                  </a:lnTo>
                  <a:lnTo>
                    <a:pt x="485" y="1140"/>
                  </a:lnTo>
                  <a:lnTo>
                    <a:pt x="0" y="1140"/>
                  </a:lnTo>
                  <a:close/>
                </a:path>
              </a:pathLst>
            </a:custGeom>
            <a:noFill/>
            <a:ln w="38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3"/>
            <p:cNvSpPr>
              <a:spLocks/>
            </p:cNvSpPr>
            <p:nvPr/>
          </p:nvSpPr>
          <p:spPr bwMode="auto">
            <a:xfrm>
              <a:off x="9903" y="9795"/>
              <a:ext cx="121" cy="24"/>
            </a:xfrm>
            <a:custGeom>
              <a:avLst/>
              <a:gdLst>
                <a:gd name="T0" fmla="*/ 0 w 242"/>
                <a:gd name="T1" fmla="*/ 0 h 47"/>
                <a:gd name="T2" fmla="*/ 61 w 242"/>
                <a:gd name="T3" fmla="*/ 3 h 47"/>
                <a:gd name="T4" fmla="*/ 122 w 242"/>
                <a:gd name="T5" fmla="*/ 11 h 47"/>
                <a:gd name="T6" fmla="*/ 183 w 242"/>
                <a:gd name="T7" fmla="*/ 26 h 47"/>
                <a:gd name="T8" fmla="*/ 242 w 242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47">
                  <a:moveTo>
                    <a:pt x="0" y="0"/>
                  </a:moveTo>
                  <a:lnTo>
                    <a:pt x="61" y="3"/>
                  </a:lnTo>
                  <a:lnTo>
                    <a:pt x="122" y="11"/>
                  </a:lnTo>
                  <a:lnTo>
                    <a:pt x="183" y="26"/>
                  </a:lnTo>
                  <a:lnTo>
                    <a:pt x="242" y="47"/>
                  </a:lnTo>
                </a:path>
              </a:pathLst>
            </a:custGeom>
            <a:noFill/>
            <a:ln w="38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4952" y="409903"/>
            <a:ext cx="7819694" cy="118556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Схема </a:t>
            </a:r>
            <a:r>
              <a:rPr lang="ru-RU" sz="3600" b="1" dirty="0" err="1" smtClean="0"/>
              <a:t>руху</a:t>
            </a:r>
            <a:r>
              <a:rPr lang="ru-RU" sz="3600" b="1" dirty="0" smtClean="0"/>
              <a:t> думки </a:t>
            </a:r>
            <a:r>
              <a:rPr lang="ru-RU" sz="3600" b="1" dirty="0" err="1" smtClean="0"/>
              <a:t>під</a:t>
            </a:r>
            <a:r>
              <a:rPr lang="ru-RU" sz="3600" b="1" dirty="0" smtClean="0"/>
              <a:t> час </a:t>
            </a:r>
            <a:r>
              <a:rPr lang="ru-RU" sz="3600" b="1" dirty="0" err="1" smtClean="0"/>
              <a:t>рефлексування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168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328279" cy="1450757"/>
          </a:xfrm>
        </p:spPr>
        <p:txBody>
          <a:bodyPr/>
          <a:lstStyle/>
          <a:p>
            <a:r>
              <a:rPr lang="ru-RU" b="1" dirty="0" err="1" smtClean="0"/>
              <a:t>Педагогічна</a:t>
            </a:r>
            <a:r>
              <a:rPr lang="ru-RU" b="1" dirty="0" smtClean="0"/>
              <a:t> </a:t>
            </a:r>
            <a:r>
              <a:rPr lang="ru-RU" b="1" dirty="0" err="1" smtClean="0"/>
              <a:t>рефлексія</a:t>
            </a:r>
            <a:r>
              <a:rPr lang="ru-RU" b="1" dirty="0" smtClean="0"/>
              <a:t> –</a:t>
            </a:r>
            <a:endParaRPr lang="ru-RU" b="1" dirty="0"/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986451" y="2044316"/>
            <a:ext cx="6817479" cy="3734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Фаза(момент) ,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протягом якої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педагог осмислює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відкриті й усвідомлені ними на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занятті чи відкритих заходах ідеї; с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проба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відобразити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те,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сталося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з «Я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»: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я думав?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відчував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?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придбав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?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мене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здивувало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?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я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зрозумів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 тощо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46" y="0"/>
            <a:ext cx="4167351" cy="626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0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43079" cy="1450757"/>
          </a:xfrm>
        </p:spPr>
        <p:txBody>
          <a:bodyPr/>
          <a:lstStyle/>
          <a:p>
            <a:r>
              <a:rPr lang="ru-RU" b="1" dirty="0" err="1" smtClean="0"/>
              <a:t>Рівні</a:t>
            </a:r>
            <a:r>
              <a:rPr lang="ru-RU" b="1" dirty="0" smtClean="0"/>
              <a:t>  </a:t>
            </a:r>
            <a:r>
              <a:rPr lang="ru-RU" b="1" dirty="0" err="1" smtClean="0"/>
              <a:t>рефлексування</a:t>
            </a:r>
            <a:r>
              <a:rPr lang="ru-RU" b="1" dirty="0" smtClean="0"/>
              <a:t> педагога 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01485433"/>
              </p:ext>
            </p:extLst>
          </p:nvPr>
        </p:nvGraphicFramePr>
        <p:xfrm>
          <a:off x="189186" y="1749973"/>
          <a:ext cx="11855670" cy="5586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7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43534" cy="1450757"/>
          </a:xfrm>
        </p:spPr>
        <p:txBody>
          <a:bodyPr/>
          <a:lstStyle/>
          <a:p>
            <a:pPr algn="ctr"/>
            <a:r>
              <a:rPr lang="ru-RU" b="1" dirty="0" smtClean="0"/>
              <a:t>Методика </a:t>
            </a:r>
            <a:r>
              <a:rPr lang="ru-RU" b="1" dirty="0" err="1" smtClean="0"/>
              <a:t>організації</a:t>
            </a:r>
            <a:r>
              <a:rPr lang="ru-RU" b="1" dirty="0" smtClean="0"/>
              <a:t> </a:t>
            </a:r>
            <a:r>
              <a:rPr lang="ru-RU" b="1" dirty="0" err="1" smtClean="0"/>
              <a:t>етапу</a:t>
            </a:r>
            <a:r>
              <a:rPr lang="ru-RU" b="1" dirty="0" smtClean="0"/>
              <a:t> </a:t>
            </a:r>
            <a:r>
              <a:rPr lang="ru-RU" b="1" dirty="0" err="1" smtClean="0"/>
              <a:t>рефлексії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12488645"/>
              </p:ext>
            </p:extLst>
          </p:nvPr>
        </p:nvGraphicFramePr>
        <p:xfrm>
          <a:off x="268013" y="1150883"/>
          <a:ext cx="11713779" cy="558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8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733630" cy="1450757"/>
          </a:xfrm>
        </p:spPr>
        <p:txBody>
          <a:bodyPr/>
          <a:lstStyle/>
          <a:p>
            <a:r>
              <a:rPr lang="ru-RU" b="1" dirty="0" err="1" smtClean="0"/>
              <a:t>Класифікації</a:t>
            </a:r>
            <a:r>
              <a:rPr lang="ru-RU" b="1" dirty="0" smtClean="0"/>
              <a:t> </a:t>
            </a:r>
            <a:r>
              <a:rPr lang="ru-RU" b="1" dirty="0" err="1" smtClean="0"/>
              <a:t>педагогічної</a:t>
            </a:r>
            <a:r>
              <a:rPr lang="ru-RU" b="1" dirty="0" smtClean="0"/>
              <a:t> </a:t>
            </a:r>
            <a:r>
              <a:rPr lang="ru-RU" b="1" dirty="0" err="1" smtClean="0"/>
              <a:t>рефлексії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37332273"/>
              </p:ext>
            </p:extLst>
          </p:nvPr>
        </p:nvGraphicFramePr>
        <p:xfrm>
          <a:off x="236484" y="867103"/>
          <a:ext cx="11808372" cy="5990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315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656234" y="6245225"/>
            <a:ext cx="2535767" cy="476250"/>
          </a:xfrm>
        </p:spPr>
        <p:txBody>
          <a:bodyPr/>
          <a:lstStyle/>
          <a:p>
            <a:pPr>
              <a:defRPr/>
            </a:pPr>
            <a:fld id="{43663C4C-9DFD-4B7B-A6AA-0DCAA82423B7}" type="slidenum">
              <a:rPr lang="ru-RU">
                <a:solidFill>
                  <a:schemeClr val="tx1">
                    <a:tint val="75000"/>
                  </a:schemeClr>
                </a:solidFill>
                <a:cs typeface="Arial" charset="0"/>
              </a:rPr>
              <a:pPr>
                <a:defRPr/>
              </a:pPr>
              <a:t>9</a:t>
            </a:fld>
            <a:endParaRPr lang="ru-RU">
              <a:solidFill>
                <a:schemeClr val="tx1">
                  <a:tint val="75000"/>
                </a:schemeClr>
              </a:solidFill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97280" y="1686910"/>
            <a:ext cx="10058400" cy="18950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000" b="1" dirty="0" err="1" smtClean="0"/>
              <a:t>Прийоми</a:t>
            </a:r>
            <a:r>
              <a:rPr lang="ru-RU" sz="7000" b="1" dirty="0" smtClean="0"/>
              <a:t> </a:t>
            </a:r>
            <a:r>
              <a:rPr lang="ru-RU" sz="7000" b="1" dirty="0" err="1" smtClean="0"/>
              <a:t>організації</a:t>
            </a:r>
            <a:r>
              <a:rPr lang="ru-RU" sz="7000" b="1" dirty="0" smtClean="0"/>
              <a:t> </a:t>
            </a:r>
            <a:r>
              <a:rPr lang="ru-RU" sz="7000" b="1" dirty="0" err="1" smtClean="0"/>
              <a:t>рефлексії</a:t>
            </a:r>
            <a:r>
              <a:rPr lang="ru-RU" sz="7000" b="1" dirty="0" smtClean="0"/>
              <a:t> за </a:t>
            </a:r>
            <a:r>
              <a:rPr lang="ru-RU" sz="7000" b="1" dirty="0" err="1" smtClean="0"/>
              <a:t>функцією</a:t>
            </a:r>
            <a:endParaRPr lang="ru-RU" sz="7000" b="1" dirty="0"/>
          </a:p>
        </p:txBody>
      </p:sp>
    </p:spTree>
    <p:extLst>
      <p:ext uri="{BB962C8B-B14F-4D97-AF65-F5344CB8AC3E}">
        <p14:creationId xmlns:p14="http://schemas.microsoft.com/office/powerpoint/2010/main" val="52433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*9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ustom 33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4316</TotalTime>
  <Words>1418</Words>
  <Application>Microsoft Office PowerPoint</Application>
  <PresentationFormat>Произвольный</PresentationFormat>
  <Paragraphs>211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Retrospect</vt:lpstr>
      <vt:lpstr> РУХ ДУМКИ «УГОРУ» ТА «ВГЛИБ»: МЕТОДИКА ОРГАНІЗАЦІЇ ЕТАПУ РЕФЛЕКСІЇ</vt:lpstr>
      <vt:lpstr>Рефлексія –</vt:lpstr>
      <vt:lpstr>Гіпертекст поняття РЕФЛЕКСІЯ:</vt:lpstr>
      <vt:lpstr>Схема руху думки під час рефлексування</vt:lpstr>
      <vt:lpstr>Педагогічна рефлексія –</vt:lpstr>
      <vt:lpstr>Рівні  рефлексування педагога </vt:lpstr>
      <vt:lpstr>Методика організації етапу рефлексії</vt:lpstr>
      <vt:lpstr>Класифікації педагогічної рефлексії</vt:lpstr>
      <vt:lpstr>Презентация PowerPoint</vt:lpstr>
      <vt:lpstr>Презентация PowerPoint</vt:lpstr>
      <vt:lpstr>Рефлексивний екран</vt:lpstr>
      <vt:lpstr>Анкета самоаналізу</vt:lpstr>
      <vt:lpstr>Анкета-рефлексія</vt:lpstr>
      <vt:lpstr>Анкета-рефлексія</vt:lpstr>
      <vt:lpstr>Презентация PowerPoint</vt:lpstr>
      <vt:lpstr>Знаю – дізнався – хочу дізнатися</vt:lpstr>
      <vt:lpstr>Плюс – мінус– цікаво</vt:lpstr>
      <vt:lpstr>Продовжіть фразу</vt:lpstr>
      <vt:lpstr>Рефлексивний твір</vt:lpstr>
      <vt:lpstr>Ресторан</vt:lpstr>
      <vt:lpstr>Сенкан </vt:lpstr>
      <vt:lpstr>Презентация PowerPoint</vt:lpstr>
      <vt:lpstr>Презентация PowerPoint</vt:lpstr>
      <vt:lpstr>Дерево творчості</vt:lpstr>
      <vt:lpstr>«Смайлик»</vt:lpstr>
      <vt:lpstr>Букет настрою</vt:lpstr>
      <vt:lpstr>Палітра емоцій</vt:lpstr>
      <vt:lpstr>Переваги рефлексії: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Дмитрий Пархоменко</dc:creator>
  <cp:lastModifiedBy>RePack by Diakov</cp:lastModifiedBy>
  <cp:revision>224</cp:revision>
  <dcterms:created xsi:type="dcterms:W3CDTF">2012-10-12T16:22:49Z</dcterms:created>
  <dcterms:modified xsi:type="dcterms:W3CDTF">2020-04-22T12:35:36Z</dcterms:modified>
</cp:coreProperties>
</file>