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7" r:id="rId3"/>
    <p:sldId id="259" r:id="rId4"/>
    <p:sldId id="260" r:id="rId5"/>
    <p:sldId id="287" r:id="rId6"/>
    <p:sldId id="274" r:id="rId7"/>
    <p:sldId id="261" r:id="rId8"/>
    <p:sldId id="272" r:id="rId9"/>
    <p:sldId id="262" r:id="rId10"/>
    <p:sldId id="273" r:id="rId11"/>
    <p:sldId id="263" r:id="rId12"/>
    <p:sldId id="270" r:id="rId13"/>
    <p:sldId id="264" r:id="rId14"/>
    <p:sldId id="269" r:id="rId15"/>
    <p:sldId id="265" r:id="rId16"/>
    <p:sldId id="276" r:id="rId17"/>
    <p:sldId id="277" r:id="rId18"/>
    <p:sldId id="279" r:id="rId19"/>
    <p:sldId id="281" r:id="rId20"/>
    <p:sldId id="278" r:id="rId21"/>
    <p:sldId id="280" r:id="rId22"/>
    <p:sldId id="282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0" autoAdjust="0"/>
  </p:normalViewPr>
  <p:slideViewPr>
    <p:cSldViewPr>
      <p:cViewPr>
        <p:scale>
          <a:sx n="70" d="100"/>
          <a:sy n="70" d="100"/>
        </p:scale>
        <p:origin x="-83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680C6-64B5-4B30-9C05-CD0A3E4EFCC5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A1B07-9977-4DD6-B110-4CF241741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257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490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81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40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29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761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A1B07-9977-4DD6-B110-4CF24174147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895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0790" y="1440071"/>
            <a:ext cx="8388424" cy="3284984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3300"/>
                </a:solidFill>
                <a:latin typeface="Times New Roman"/>
                <a:ea typeface="Calibri"/>
              </a:rPr>
              <a:t>Раннє читання </a:t>
            </a:r>
            <a:r>
              <a:rPr lang="uk-UA" b="1" i="1" dirty="0">
                <a:solidFill>
                  <a:srgbClr val="003300"/>
                </a:solidFill>
                <a:latin typeface="Times New Roman"/>
                <a:ea typeface="Calibri"/>
              </a:rPr>
              <a:t>за </a:t>
            </a:r>
            <a:r>
              <a:rPr lang="uk-UA" b="1" i="1" dirty="0" smtClean="0">
                <a:solidFill>
                  <a:srgbClr val="003300"/>
                </a:solidFill>
                <a:latin typeface="Times New Roman"/>
                <a:ea typeface="Calibri"/>
              </a:rPr>
              <a:t>методикою</a:t>
            </a:r>
            <a:br>
              <a:rPr lang="uk-UA" b="1" i="1" dirty="0" smtClean="0">
                <a:solidFill>
                  <a:srgbClr val="003300"/>
                </a:solidFill>
                <a:latin typeface="Times New Roman"/>
                <a:ea typeface="Calibri"/>
              </a:rPr>
            </a:br>
            <a:r>
              <a:rPr lang="uk-UA" b="1" i="1" dirty="0" smtClean="0">
                <a:solidFill>
                  <a:srgbClr val="003300"/>
                </a:solidFill>
                <a:latin typeface="Times New Roman"/>
                <a:ea typeface="Calibri"/>
              </a:rPr>
              <a:t>М. О. </a:t>
            </a:r>
            <a:r>
              <a:rPr lang="uk-UA" b="1" i="1" dirty="0">
                <a:solidFill>
                  <a:srgbClr val="003300"/>
                </a:solidFill>
                <a:latin typeface="Times New Roman"/>
                <a:ea typeface="Calibri"/>
              </a:rPr>
              <a:t>Зайцева з використанням нетрадиційного </a:t>
            </a:r>
            <a:r>
              <a:rPr lang="uk-UA" b="1" i="1" dirty="0" smtClean="0">
                <a:solidFill>
                  <a:srgbClr val="003300"/>
                </a:solidFill>
                <a:latin typeface="Times New Roman"/>
                <a:ea typeface="Calibri"/>
              </a:rPr>
              <a:t>матеріалу</a:t>
            </a:r>
            <a:endParaRPr lang="ru-RU" sz="53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34052"/>
            <a:ext cx="3384376" cy="215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8618" y="116632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339933"/>
                </a:solidFill>
                <a:latin typeface="Times New Roman"/>
                <a:ea typeface="Times New Roman"/>
              </a:rPr>
              <a:t>Управління освіти і науки сумської </a:t>
            </a:r>
            <a:r>
              <a:rPr lang="uk-UA" sz="2000" dirty="0" smtClean="0">
                <a:solidFill>
                  <a:srgbClr val="339933"/>
                </a:solidFill>
                <a:latin typeface="Times New Roman"/>
                <a:ea typeface="Times New Roman"/>
              </a:rPr>
              <a:t>міської ради</a:t>
            </a:r>
            <a: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339933"/>
                </a:solidFill>
                <a:latin typeface="Times New Roman"/>
                <a:ea typeface="Times New Roman"/>
              </a:rPr>
              <a:t>Сумський дошкільний навчальний заклад (ясла – садок)</a:t>
            </a:r>
            <a: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339933"/>
                </a:solidFill>
                <a:latin typeface="Times New Roman"/>
                <a:ea typeface="Times New Roman"/>
              </a:rPr>
              <a:t>№ 22 «Джерельце»</a:t>
            </a:r>
            <a: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339933"/>
                </a:solidFill>
                <a:latin typeface="Times New Roman"/>
                <a:ea typeface="Times New Roman"/>
              </a:rPr>
            </a:br>
            <a:r>
              <a:rPr lang="uk-UA" sz="2000" dirty="0">
                <a:solidFill>
                  <a:srgbClr val="339933"/>
                </a:solidFill>
                <a:latin typeface="Times New Roman"/>
                <a:ea typeface="Times New Roman"/>
              </a:rPr>
              <a:t>м. Суми, Сумської </a:t>
            </a:r>
            <a:r>
              <a:rPr lang="uk-UA" sz="2000" dirty="0" smtClean="0">
                <a:solidFill>
                  <a:srgbClr val="339933"/>
                </a:solidFill>
                <a:latin typeface="Times New Roman"/>
                <a:ea typeface="Times New Roman"/>
              </a:rPr>
              <a:t>області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75002" y="5731508"/>
            <a:ext cx="5066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dirty="0" smtClean="0">
                <a:solidFill>
                  <a:srgbClr val="339933"/>
                </a:solidFill>
                <a:latin typeface="Times New Roman"/>
                <a:ea typeface="Calibri"/>
              </a:rPr>
              <a:t>	</a:t>
            </a:r>
            <a:r>
              <a:rPr lang="uk-UA" sz="2000" dirty="0" smtClean="0">
                <a:solidFill>
                  <a:srgbClr val="339933"/>
                </a:solidFill>
                <a:latin typeface="Times New Roman"/>
                <a:ea typeface="Calibri"/>
              </a:rPr>
              <a:t>Підготувала </a:t>
            </a:r>
            <a:r>
              <a:rPr lang="uk-UA" sz="2000" dirty="0">
                <a:solidFill>
                  <a:srgbClr val="339933"/>
                </a:solidFill>
                <a:latin typeface="Times New Roman"/>
                <a:ea typeface="Calibri"/>
              </a:rPr>
              <a:t>вихователь</a:t>
            </a:r>
            <a:r>
              <a:rPr lang="uk-UA" sz="2000" dirty="0" smtClean="0">
                <a:solidFill>
                  <a:srgbClr val="339933"/>
                </a:solidFill>
                <a:latin typeface="Times New Roman"/>
                <a:ea typeface="Calibri"/>
              </a:rPr>
              <a:t>:</a:t>
            </a:r>
            <a:r>
              <a:rPr lang="uk-UA" sz="2000" dirty="0">
                <a:solidFill>
                  <a:srgbClr val="339933"/>
                </a:solidFill>
                <a:latin typeface="Times New Roman"/>
                <a:ea typeface="Calibri"/>
              </a:rPr>
              <a:t>		</a:t>
            </a:r>
            <a:r>
              <a:rPr lang="uk-UA" sz="2000" dirty="0" smtClean="0">
                <a:solidFill>
                  <a:srgbClr val="339933"/>
                </a:solidFill>
                <a:latin typeface="Times New Roman"/>
                <a:ea typeface="Calibri"/>
              </a:rPr>
              <a:t>Гагіна </a:t>
            </a:r>
            <a:r>
              <a:rPr lang="uk-UA" sz="2000" dirty="0">
                <a:solidFill>
                  <a:srgbClr val="339933"/>
                </a:solidFill>
                <a:latin typeface="Times New Roman"/>
                <a:ea typeface="Calibri"/>
              </a:rPr>
              <a:t>Світлана Леонідівна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04420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7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1960" y="0"/>
            <a:ext cx="4919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endParaRPr lang="uk-UA" sz="3000" dirty="0" smtClean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9412" y="129282"/>
            <a:ext cx="4919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Мелодія кубиків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013">
            <a:off x="232271" y="3942540"/>
            <a:ext cx="3463891" cy="259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265">
            <a:off x="244143" y="299507"/>
            <a:ext cx="3543547" cy="2657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59" y="1821005"/>
            <a:ext cx="2413085" cy="32174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552">
            <a:off x="5645195" y="4073752"/>
            <a:ext cx="3282365" cy="2461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024">
            <a:off x="6617723" y="1104057"/>
            <a:ext cx="2075917" cy="2767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0875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170" y="0"/>
            <a:ext cx="491949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Чарівна указка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013">
            <a:off x="5475985" y="303885"/>
            <a:ext cx="3419532" cy="2564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65">
            <a:off x="210486" y="961513"/>
            <a:ext cx="2663770" cy="3551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869">
            <a:off x="825309" y="4251852"/>
            <a:ext cx="3172263" cy="2379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857">
            <a:off x="3155306" y="1683002"/>
            <a:ext cx="2280654" cy="3040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023">
            <a:off x="5521867" y="4091983"/>
            <a:ext cx="3419568" cy="25646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2746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3875" y="116632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Загадки складових карток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54">
            <a:off x="438469" y="337547"/>
            <a:ext cx="2365785" cy="3154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808">
            <a:off x="1956579" y="3339815"/>
            <a:ext cx="2381128" cy="3174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90417"/>
            <a:ext cx="3797209" cy="5062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5621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442">
            <a:off x="401339" y="236710"/>
            <a:ext cx="2592288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829">
            <a:off x="2238753" y="2943869"/>
            <a:ext cx="2592288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701">
            <a:off x="5954200" y="2917367"/>
            <a:ext cx="2628311" cy="35044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320">
            <a:off x="3840484" y="422806"/>
            <a:ext cx="3632556" cy="2724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071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9723" y="36240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Казка в складових картках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694">
            <a:off x="213717" y="1780611"/>
            <a:ext cx="3075012" cy="2306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480">
            <a:off x="1181785" y="4030201"/>
            <a:ext cx="3210880" cy="2408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75" y="1294157"/>
            <a:ext cx="3958347" cy="5277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3700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35">
            <a:off x="422633" y="414904"/>
            <a:ext cx="3933853" cy="2950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3365019"/>
            <a:ext cx="4320481" cy="32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387">
            <a:off x="4760337" y="581735"/>
            <a:ext cx="4026029" cy="30195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245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2685" y="92010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У казки </a:t>
            </a:r>
            <a:r>
              <a:rPr lang="uk-UA" sz="44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емає меж творчості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168">
            <a:off x="163428" y="1478148"/>
            <a:ext cx="3191739" cy="2393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520">
            <a:off x="174082" y="4189065"/>
            <a:ext cx="3261076" cy="2445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049">
            <a:off x="3245849" y="2582695"/>
            <a:ext cx="2975848" cy="2231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051">
            <a:off x="6900226" y="3309462"/>
            <a:ext cx="1994829" cy="2659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687">
            <a:off x="4379729" y="4684266"/>
            <a:ext cx="2595464" cy="1946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990">
            <a:off x="6462438" y="219960"/>
            <a:ext cx="2058418" cy="2744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6505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413">
            <a:off x="291037" y="506857"/>
            <a:ext cx="3635083" cy="2726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212">
            <a:off x="4592733" y="703876"/>
            <a:ext cx="3652284" cy="2739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859">
            <a:off x="467544" y="3490063"/>
            <a:ext cx="3600400" cy="27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770">
            <a:off x="5046979" y="3655981"/>
            <a:ext cx="3648221" cy="2700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5208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8231" y="66569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Незвичайне письмо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429">
            <a:off x="161255" y="1136590"/>
            <a:ext cx="3216824" cy="2412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002">
            <a:off x="142117" y="4227465"/>
            <a:ext cx="3216824" cy="2412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083">
            <a:off x="5693163" y="328651"/>
            <a:ext cx="3158581" cy="2368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660">
            <a:off x="5861659" y="4302569"/>
            <a:ext cx="3016549" cy="22624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24" y="2505010"/>
            <a:ext cx="3181884" cy="2386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434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0">
            <a:off x="4723691" y="581632"/>
            <a:ext cx="3819770" cy="2864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103">
            <a:off x="351627" y="320754"/>
            <a:ext cx="3907367" cy="2930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594">
            <a:off x="4751004" y="3636068"/>
            <a:ext cx="37444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837">
            <a:off x="373844" y="3455052"/>
            <a:ext cx="3816783" cy="2862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2981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1" y="0"/>
            <a:ext cx="9150959" cy="68565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0911" y="1268760"/>
            <a:ext cx="8909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36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Відповідає </a:t>
            </a:r>
            <a:r>
              <a:rPr lang="uk-UA" sz="36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фізіологічним </a:t>
            </a:r>
            <a:r>
              <a:rPr lang="uk-UA" sz="36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і психологічним особливостям </a:t>
            </a:r>
            <a:r>
              <a:rPr lang="uk-UA" sz="36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дитини дошкільного </a:t>
            </a:r>
            <a:r>
              <a:rPr lang="uk-UA" sz="36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віку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88640"/>
            <a:ext cx="91509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000" b="1" i="1" dirty="0">
                <a:solidFill>
                  <a:srgbClr val="339933"/>
                </a:solidFill>
                <a:latin typeface="Times New Roman"/>
                <a:ea typeface="Calibri"/>
                <a:cs typeface="Times New Roman"/>
              </a:rPr>
              <a:t>Чому методика М</a:t>
            </a:r>
            <a:r>
              <a:rPr lang="uk-UA" sz="5000" b="1" i="1" dirty="0" smtClean="0">
                <a:solidFill>
                  <a:srgbClr val="339933"/>
                </a:solidFill>
                <a:latin typeface="Times New Roman"/>
                <a:ea typeface="Calibri"/>
                <a:cs typeface="Times New Roman"/>
              </a:rPr>
              <a:t>. О. </a:t>
            </a:r>
            <a:r>
              <a:rPr lang="uk-UA" sz="5000" b="1" i="1" dirty="0">
                <a:solidFill>
                  <a:srgbClr val="339933"/>
                </a:solidFill>
                <a:latin typeface="Times New Roman"/>
                <a:ea typeface="Calibri"/>
                <a:cs typeface="Times New Roman"/>
              </a:rPr>
              <a:t>Зайцева?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911" y="4725144"/>
            <a:ext cx="8909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uk-UA" sz="36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Ранній початок навчання дає можливість кожній дитині навчатися в своєму темпі</a:t>
            </a:r>
            <a:endParaRPr lang="ru-RU" sz="1200" b="1" i="1" dirty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0911" y="3921083"/>
            <a:ext cx="8909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uk-UA" sz="36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Ефективна в роботі з дошкільнятами</a:t>
            </a:r>
            <a:endParaRPr lang="uk-UA" sz="1200" b="1" i="1" dirty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911" y="3089565"/>
            <a:ext cx="8909138" cy="661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uk-UA" sz="36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Є здоров'язберігаючою технологією</a:t>
            </a:r>
          </a:p>
        </p:txBody>
      </p:sp>
    </p:spTree>
    <p:extLst>
      <p:ext uri="{BB962C8B-B14F-4D97-AF65-F5344CB8AC3E}">
        <p14:creationId xmlns="" xmlns:p14="http://schemas.microsoft.com/office/powerpoint/2010/main" val="2902317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7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345" y="23843"/>
            <a:ext cx="6560723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У світі кубиків, таблиць та складових карток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655">
            <a:off x="451287" y="4190830"/>
            <a:ext cx="3207992" cy="2304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1558">
            <a:off x="5744192" y="1171290"/>
            <a:ext cx="3379665" cy="2563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587">
            <a:off x="941864" y="1497890"/>
            <a:ext cx="3281288" cy="2460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948">
            <a:off x="4926326" y="4305931"/>
            <a:ext cx="3146789" cy="2360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879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172">
            <a:off x="385696" y="497893"/>
            <a:ext cx="3239679" cy="2429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524">
            <a:off x="6009050" y="3374879"/>
            <a:ext cx="2360265" cy="3147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32" y="1712773"/>
            <a:ext cx="2474418" cy="3299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289">
            <a:off x="323528" y="4221088"/>
            <a:ext cx="3168352" cy="2376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161">
            <a:off x="5793441" y="423586"/>
            <a:ext cx="3066850" cy="2300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813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9" y="0"/>
            <a:ext cx="9150959" cy="6886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386">
            <a:off x="268130" y="253029"/>
            <a:ext cx="3204005" cy="24030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717">
            <a:off x="5603842" y="298688"/>
            <a:ext cx="3304513" cy="2478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483">
            <a:off x="5171291" y="3363974"/>
            <a:ext cx="3651671" cy="2738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319">
            <a:off x="462240" y="3591467"/>
            <a:ext cx="3961226" cy="29709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541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74913" y="2204864"/>
            <a:ext cx="4320480" cy="1656184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8000" b="1" i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7" y="116632"/>
            <a:ext cx="4845171" cy="6624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7671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0" y="-11297"/>
            <a:ext cx="9176289" cy="68885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73497" y="1886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5400" b="1" i="1" dirty="0" smtClean="0">
                <a:solidFill>
                  <a:srgbClr val="339933"/>
                </a:solidFill>
                <a:latin typeface="Times New Roman"/>
                <a:ea typeface="Calibri"/>
                <a:cs typeface="Times New Roman"/>
              </a:rPr>
              <a:t>Завдання: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08" y="3980090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/>
              <a:buChar char=""/>
            </a:pPr>
            <a:r>
              <a:rPr lang="uk-UA" sz="44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40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Розвиток здатності самостійно працювати, вміння самостійно здобувати потрібні знання</a:t>
            </a:r>
            <a:endParaRPr lang="ru-RU" sz="1400" dirty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08" y="3079055"/>
            <a:ext cx="9166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/>
              <a:buChar char=""/>
            </a:pPr>
            <a:r>
              <a:rPr lang="uk-UA" sz="40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 Формування </a:t>
            </a:r>
            <a:r>
              <a:rPr lang="uk-UA" sz="40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логічного мислення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208" y="220486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/>
              <a:buChar char=""/>
            </a:pPr>
            <a:r>
              <a:rPr lang="uk-UA" sz="40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 Розширення </a:t>
            </a:r>
            <a:r>
              <a:rPr lang="uk-UA" sz="40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словникового запасу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1375710"/>
            <a:ext cx="9110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/>
              <a:buChar char=""/>
            </a:pPr>
            <a:r>
              <a:rPr lang="uk-UA" sz="40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 Формування </a:t>
            </a:r>
            <a:r>
              <a:rPr lang="uk-UA" sz="4000" b="1" i="1" dirty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правильної звуковимови</a:t>
            </a:r>
            <a:endParaRPr lang="ru-RU" sz="1400" dirty="0">
              <a:solidFill>
                <a:srgbClr val="0033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94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1124" y="96982"/>
            <a:ext cx="49194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uk-UA" sz="30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Кубики знайомі десяткам поколінь дітей, ця гра має важливу особливість: у ній якнайкраще реалізовано принцип навчання дитини через гру.</a:t>
            </a:r>
          </a:p>
          <a:p>
            <a:pPr lvl="0" algn="r">
              <a:spcAft>
                <a:spcPts val="0"/>
              </a:spcAft>
            </a:pPr>
            <a:r>
              <a:rPr lang="uk-UA" sz="3000" b="1" dirty="0" smtClean="0">
                <a:solidFill>
                  <a:srgbClr val="003300"/>
                </a:solidFill>
                <a:effectLst/>
                <a:latin typeface="Times New Roman"/>
                <a:ea typeface="Calibri"/>
                <a:cs typeface="Times New Roman"/>
              </a:rPr>
              <a:t>М. О. Зайцев</a:t>
            </a:r>
            <a:endParaRPr lang="ru-RU" sz="3000" b="1" dirty="0">
              <a:solidFill>
                <a:srgbClr val="0033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41596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7" y="1457"/>
            <a:ext cx="9181517" cy="6856543"/>
          </a:xfrm>
          <a:prstGeom prst="rect">
            <a:avLst/>
          </a:prstGeom>
        </p:spPr>
      </p:pic>
      <p:pic>
        <p:nvPicPr>
          <p:cNvPr id="1028" name="Picture 4" descr="C:\Users\X-User\Desktop\Новая папка (8)\20180319_134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2914569" cy="2664296"/>
          </a:xfrm>
          <a:prstGeom prst="rect">
            <a:avLst/>
          </a:prstGeom>
          <a:noFill/>
        </p:spPr>
      </p:pic>
      <p:pic>
        <p:nvPicPr>
          <p:cNvPr id="1029" name="Picture 5" descr="C:\Users\X-User\Desktop\Новая папка (8)\20180319_134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412776"/>
            <a:ext cx="2376264" cy="2793819"/>
          </a:xfrm>
          <a:prstGeom prst="rect">
            <a:avLst/>
          </a:prstGeom>
          <a:noFill/>
        </p:spPr>
      </p:pic>
      <p:pic>
        <p:nvPicPr>
          <p:cNvPr id="1030" name="Picture 6" descr="C:\Users\X-User\Desktop\Новая папка (8)\20180319_134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124744"/>
            <a:ext cx="3009232" cy="2520280"/>
          </a:xfrm>
          <a:prstGeom prst="rect">
            <a:avLst/>
          </a:prstGeom>
          <a:noFill/>
        </p:spPr>
      </p:pic>
      <p:pic>
        <p:nvPicPr>
          <p:cNvPr id="1031" name="Picture 7" descr="C:\Users\X-User\Desktop\Новая папка (8)\20180319_135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77072"/>
            <a:ext cx="2736304" cy="2506079"/>
          </a:xfrm>
          <a:prstGeom prst="rect">
            <a:avLst/>
          </a:prstGeom>
          <a:noFill/>
        </p:spPr>
      </p:pic>
      <p:pic>
        <p:nvPicPr>
          <p:cNvPr id="1032" name="Picture 8" descr="C:\Users\X-User\Desktop\Новая папка (8)\20180319_1353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154008"/>
            <a:ext cx="3312368" cy="242760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15616" y="0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Дидактичні ігри, посібники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2896" y="733611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Цікаво граємось та навчаємось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498">
            <a:off x="319126" y="997604"/>
            <a:ext cx="4267574" cy="3200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19">
            <a:off x="4494852" y="3191803"/>
            <a:ext cx="4278624" cy="3208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5457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685">
            <a:off x="391042" y="1130035"/>
            <a:ext cx="3356309" cy="4475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25">
            <a:off x="4206064" y="253254"/>
            <a:ext cx="4049994" cy="3037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090">
            <a:off x="4474974" y="3325975"/>
            <a:ext cx="4250675" cy="3188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9799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" y="1456"/>
            <a:ext cx="9150959" cy="6856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674">
            <a:off x="4748107" y="500290"/>
            <a:ext cx="4120301" cy="3090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05" y="3559370"/>
            <a:ext cx="4134552" cy="3100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793">
            <a:off x="388646" y="604912"/>
            <a:ext cx="4275467" cy="3206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8951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13425" y="150137"/>
            <a:ext cx="4919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4400" b="1" i="1" dirty="0" smtClean="0">
                <a:solidFill>
                  <a:srgbClr val="003300"/>
                </a:solidFill>
                <a:latin typeface="Times New Roman"/>
                <a:ea typeface="Calibri"/>
                <a:cs typeface="Times New Roman"/>
              </a:rPr>
              <a:t>Чарівні звуки кубиків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154">
            <a:off x="510587" y="1710496"/>
            <a:ext cx="3461561" cy="4615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567">
            <a:off x="4730206" y="3482373"/>
            <a:ext cx="3831409" cy="2873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3">
            <a:off x="4730206" y="409967"/>
            <a:ext cx="3831410" cy="2873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1690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145</Words>
  <Application>Microsoft Office PowerPoint</Application>
  <PresentationFormat>Экран (4:3)</PresentationFormat>
  <Paragraphs>32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Раннє читання за методикою М. О. Зайцева з використанням нетрадиційного матеріалу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R!nk@</dc:creator>
  <cp:lastModifiedBy>Microsoft Office</cp:lastModifiedBy>
  <cp:revision>65</cp:revision>
  <dcterms:created xsi:type="dcterms:W3CDTF">2018-03-07T13:12:02Z</dcterms:created>
  <dcterms:modified xsi:type="dcterms:W3CDTF">2018-03-20T09:27:01Z</dcterms:modified>
</cp:coreProperties>
</file>