
<file path=[Content_Types].xml><?xml version="1.0" encoding="utf-8"?>
<Types xmlns="http://schemas.openxmlformats.org/package/2006/content-types">
  <Default ContentType="image/png" Extension="png"/>
  <Default ContentType="application/vnd.openxmlformats-officedocument.oleObject" Extension="bin"/>
  <Default ContentType="image/x-wmf" Extension="wmf"/>
  <Default ContentType="image/jpeg" Extension="jpeg"/>
  <Default ContentType="application/vnd.openxmlformats-package.relationships+xml" Extension="rels"/>
  <Default ContentType="application/xml" Extension="xml"/>
  <Default ContentType="application/x-fontdata" Extension="fntdata"/>
  <Default ContentType="application/vnd.openxmlformats-officedocument.vmlDrawing" Extension="vml"/>
  <Default ContentType="image/gif" Extension="gif"/>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49"/>
  </p:notesMasterIdLst>
  <p:handoutMasterIdLst>
    <p:handoutMasterId r:id="rId50"/>
  </p:handoutMasterIdLst>
  <p:sldIdLst>
    <p:sldId id="353" r:id="rId2"/>
    <p:sldId id="354" r:id="rId3"/>
    <p:sldId id="355" r:id="rId4"/>
    <p:sldId id="356" r:id="rId5"/>
    <p:sldId id="400" r:id="rId6"/>
    <p:sldId id="401" r:id="rId7"/>
    <p:sldId id="357" r:id="rId8"/>
    <p:sldId id="372" r:id="rId9"/>
    <p:sldId id="358" r:id="rId10"/>
    <p:sldId id="366" r:id="rId11"/>
    <p:sldId id="359" r:id="rId12"/>
    <p:sldId id="360" r:id="rId13"/>
    <p:sldId id="368" r:id="rId14"/>
    <p:sldId id="369" r:id="rId15"/>
    <p:sldId id="370" r:id="rId16"/>
    <p:sldId id="399" r:id="rId17"/>
    <p:sldId id="371" r:id="rId18"/>
    <p:sldId id="361" r:id="rId19"/>
    <p:sldId id="362" r:id="rId20"/>
    <p:sldId id="363" r:id="rId21"/>
    <p:sldId id="402" r:id="rId22"/>
    <p:sldId id="403" r:id="rId23"/>
    <p:sldId id="373" r:id="rId24"/>
    <p:sldId id="374" r:id="rId25"/>
    <p:sldId id="387" r:id="rId26"/>
    <p:sldId id="388" r:id="rId27"/>
    <p:sldId id="398" r:id="rId28"/>
    <p:sldId id="380" r:id="rId29"/>
    <p:sldId id="375" r:id="rId30"/>
    <p:sldId id="389" r:id="rId31"/>
    <p:sldId id="376" r:id="rId32"/>
    <p:sldId id="377" r:id="rId33"/>
    <p:sldId id="378" r:id="rId34"/>
    <p:sldId id="381" r:id="rId35"/>
    <p:sldId id="396" r:id="rId36"/>
    <p:sldId id="390" r:id="rId37"/>
    <p:sldId id="382" r:id="rId38"/>
    <p:sldId id="383" r:id="rId39"/>
    <p:sldId id="384" r:id="rId40"/>
    <p:sldId id="397" r:id="rId41"/>
    <p:sldId id="395" r:id="rId42"/>
    <p:sldId id="385" r:id="rId43"/>
    <p:sldId id="386" r:id="rId44"/>
    <p:sldId id="391" r:id="rId45"/>
    <p:sldId id="392" r:id="rId46"/>
    <p:sldId id="364" r:id="rId47"/>
    <p:sldId id="365" r:id="rId48"/>
  </p:sldIdLst>
  <p:sldSz cx="9144000" cy="5143500" type="screen16x9"/>
  <p:notesSz cx="6858000" cy="9144000"/>
  <p:embeddedFontLst>
    <p:embeddedFont>
      <p:font typeface="Verdana" panose="020B0604030504040204" pitchFamily="3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
      <p:font typeface="Ermilov" panose="02000000000000000000" pitchFamily="50" charset="-52"/>
      <p:bold r:id="rId59"/>
    </p:embeddedFont>
  </p:embeddedFont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1813DF"/>
    <a:srgbClr val="FFFF99"/>
    <a:srgbClr val="8A9AFF"/>
    <a:srgbClr val="2435DA"/>
    <a:srgbClr val="281BA5"/>
    <a:srgbClr val="193B65"/>
    <a:srgbClr val="5256E7"/>
    <a:srgbClr val="66FF66"/>
    <a:srgbClr val="5A4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3250" autoAdjust="0"/>
  </p:normalViewPr>
  <p:slideViewPr>
    <p:cSldViewPr>
      <p:cViewPr varScale="1">
        <p:scale>
          <a:sx n="142" d="100"/>
          <a:sy n="142" d="100"/>
        </p:scale>
        <p:origin x="336"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8996F0-538E-4E3F-B9C4-8FB9A76ACED1}"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ru-RU"/>
        </a:p>
      </dgm:t>
    </dgm:pt>
    <dgm:pt modelId="{C023C70A-0ABC-42D1-BD00-2FA0B6752DAC}">
      <dgm:prSet phldrT="[Текст]" custT="1"/>
      <dgm:spPr/>
      <dgm:t>
        <a:bodyPr/>
        <a:lstStyle/>
        <a:p>
          <a:r>
            <a:rPr lang="uk-UA" sz="1800" dirty="0" smtClean="0">
              <a:latin typeface="Ermilov" panose="02000000000000000000" pitchFamily="50" charset="-52"/>
              <a:ea typeface="Calibri" panose="020F0502020204030204" pitchFamily="34" charset="0"/>
            </a:rPr>
            <a:t>Заклади освіти формують відкриті та загальнодоступні ресурси з інформацією про свою діяльність</a:t>
          </a:r>
          <a:endParaRPr lang="ru-RU" sz="1800" dirty="0">
            <a:latin typeface="Ermilov" panose="02000000000000000000" pitchFamily="50" charset="-52"/>
          </a:endParaRPr>
        </a:p>
      </dgm:t>
    </dgm:pt>
    <dgm:pt modelId="{A913E6A3-9E44-4940-B4D8-3A4C0B4E2D4E}" type="parTrans" cxnId="{2105EAAA-7CBE-4E5D-9B08-0BFEA760D125}">
      <dgm:prSet/>
      <dgm:spPr/>
      <dgm:t>
        <a:bodyPr/>
        <a:lstStyle/>
        <a:p>
          <a:endParaRPr lang="ru-RU"/>
        </a:p>
      </dgm:t>
    </dgm:pt>
    <dgm:pt modelId="{E0832946-AC91-4699-A802-838770CD971E}" type="sibTrans" cxnId="{2105EAAA-7CBE-4E5D-9B08-0BFEA760D125}">
      <dgm:prSet/>
      <dgm:spPr/>
      <dgm:t>
        <a:bodyPr/>
        <a:lstStyle/>
        <a:p>
          <a:endParaRPr lang="ru-RU"/>
        </a:p>
      </dgm:t>
    </dgm:pt>
    <dgm:pt modelId="{4EF13BFB-8E3C-41C9-A243-F7D40DEB85ED}">
      <dgm:prSet phldrT="[Текст]" custT="1"/>
      <dgm:spPr/>
      <dgm:t>
        <a:bodyPr/>
        <a:lstStyle/>
        <a:p>
          <a:pPr>
            <a:lnSpc>
              <a:spcPct val="100000"/>
            </a:lnSpc>
          </a:pPr>
          <a:r>
            <a:rPr lang="ru-RU" sz="1800" dirty="0" smtClean="0">
              <a:latin typeface="Ermilov" panose="02000000000000000000" pitchFamily="50" charset="-52"/>
              <a:cs typeface="Times New Roman" panose="02020603050405020304" pitchFamily="18" charset="0"/>
            </a:rPr>
            <a:t>Оприлюднюють інформацію та документи про свою діяльність</a:t>
          </a:r>
          <a:endParaRPr lang="ru-RU" sz="1800" dirty="0">
            <a:latin typeface="Ermilov" panose="02000000000000000000" pitchFamily="50" charset="-52"/>
            <a:cs typeface="Times New Roman" panose="02020603050405020304" pitchFamily="18" charset="0"/>
          </a:endParaRPr>
        </a:p>
      </dgm:t>
    </dgm:pt>
    <dgm:pt modelId="{8526AAD8-DA5E-49E1-817E-88CFE7C16DFE}" type="parTrans" cxnId="{4C6DA8AC-E9A8-435A-B0A5-81C32248EA1F}">
      <dgm:prSet/>
      <dgm:spPr/>
      <dgm:t>
        <a:bodyPr/>
        <a:lstStyle/>
        <a:p>
          <a:endParaRPr lang="ru-RU"/>
        </a:p>
      </dgm:t>
    </dgm:pt>
    <dgm:pt modelId="{7C0BFFA0-427E-4B50-BED3-CBFD0013DCA9}" type="sibTrans" cxnId="{4C6DA8AC-E9A8-435A-B0A5-81C32248EA1F}">
      <dgm:prSet/>
      <dgm:spPr/>
      <dgm:t>
        <a:bodyPr/>
        <a:lstStyle/>
        <a:p>
          <a:endParaRPr lang="ru-RU"/>
        </a:p>
      </dgm:t>
    </dgm:pt>
    <dgm:pt modelId="{45608D0E-1A85-428B-9DB4-DEB2838EA138}">
      <dgm:prSet custT="1"/>
      <dgm:spPr/>
      <dgm:t>
        <a:bodyPr/>
        <a:lstStyle/>
        <a:p>
          <a:r>
            <a:rPr lang="ru-RU" sz="1800" dirty="0" smtClean="0">
              <a:latin typeface="Ermilov" panose="02000000000000000000" pitchFamily="50" charset="-52"/>
              <a:cs typeface="Times New Roman" panose="02020603050405020304" pitchFamily="18" charset="0"/>
            </a:rPr>
            <a:t>Забезпечують відкритий доступ них</a:t>
          </a:r>
          <a:endParaRPr lang="ru-RU" sz="1800" dirty="0">
            <a:latin typeface="Ermilov" panose="02000000000000000000" pitchFamily="50" charset="-52"/>
            <a:cs typeface="Times New Roman" panose="02020603050405020304" pitchFamily="18" charset="0"/>
          </a:endParaRPr>
        </a:p>
      </dgm:t>
    </dgm:pt>
    <dgm:pt modelId="{BC101A28-78ED-4942-B34B-50846CBF6385}" type="parTrans" cxnId="{AB2CB88A-27C0-480C-80AD-2963A6E44480}">
      <dgm:prSet/>
      <dgm:spPr/>
      <dgm:t>
        <a:bodyPr/>
        <a:lstStyle/>
        <a:p>
          <a:endParaRPr lang="ru-RU"/>
        </a:p>
      </dgm:t>
    </dgm:pt>
    <dgm:pt modelId="{3ABEFD31-4A93-4DDF-899C-DB6014BDFCE4}" type="sibTrans" cxnId="{AB2CB88A-27C0-480C-80AD-2963A6E44480}">
      <dgm:prSet/>
      <dgm:spPr/>
      <dgm:t>
        <a:bodyPr/>
        <a:lstStyle/>
        <a:p>
          <a:endParaRPr lang="ru-RU"/>
        </a:p>
      </dgm:t>
    </dgm:pt>
    <dgm:pt modelId="{765AF635-BC51-4690-BC96-32D0B16C5223}" type="pres">
      <dgm:prSet presAssocID="{0A8996F0-538E-4E3F-B9C4-8FB9A76ACED1}" presName="Name0" presStyleCnt="0">
        <dgm:presLayoutVars>
          <dgm:chMax val="7"/>
          <dgm:chPref val="7"/>
          <dgm:dir/>
          <dgm:animLvl val="lvl"/>
        </dgm:presLayoutVars>
      </dgm:prSet>
      <dgm:spPr/>
      <dgm:t>
        <a:bodyPr/>
        <a:lstStyle/>
        <a:p>
          <a:endParaRPr lang="ru-RU"/>
        </a:p>
      </dgm:t>
    </dgm:pt>
    <dgm:pt modelId="{EF2476AF-265B-4E5B-B8C6-8A8758E5BB51}" type="pres">
      <dgm:prSet presAssocID="{C023C70A-0ABC-42D1-BD00-2FA0B6752DAC}" presName="Accent1" presStyleCnt="0"/>
      <dgm:spPr/>
    </dgm:pt>
    <dgm:pt modelId="{095914F9-C5F4-48D5-9BC8-4DB529488EEE}" type="pres">
      <dgm:prSet presAssocID="{C023C70A-0ABC-42D1-BD00-2FA0B6752DAC}" presName="Accent" presStyleLbl="node1" presStyleIdx="0" presStyleCnt="3" custScaleX="350153" custScaleY="78235" custLinFactNeighborX="-309" custLinFactNeighborY="-1832"/>
      <dgm:spPr/>
    </dgm:pt>
    <dgm:pt modelId="{696BC444-08E1-43AD-8B24-4AF9E491410D}" type="pres">
      <dgm:prSet presAssocID="{C023C70A-0ABC-42D1-BD00-2FA0B6752DAC}" presName="Parent1" presStyleLbl="revTx" presStyleIdx="0" presStyleCnt="3" custScaleX="531006" custScaleY="129271" custLinFactNeighborX="-3305" custLinFactNeighborY="4244">
        <dgm:presLayoutVars>
          <dgm:chMax val="1"/>
          <dgm:chPref val="1"/>
          <dgm:bulletEnabled val="1"/>
        </dgm:presLayoutVars>
      </dgm:prSet>
      <dgm:spPr/>
      <dgm:t>
        <a:bodyPr/>
        <a:lstStyle/>
        <a:p>
          <a:endParaRPr lang="ru-RU"/>
        </a:p>
      </dgm:t>
    </dgm:pt>
    <dgm:pt modelId="{5ABC8335-7246-452B-A141-3159B8083800}" type="pres">
      <dgm:prSet presAssocID="{4EF13BFB-8E3C-41C9-A243-F7D40DEB85ED}" presName="Accent2" presStyleCnt="0"/>
      <dgm:spPr/>
    </dgm:pt>
    <dgm:pt modelId="{6C826BD5-8BB1-4D05-9C8B-FD2B72DB0F25}" type="pres">
      <dgm:prSet presAssocID="{4EF13BFB-8E3C-41C9-A243-F7D40DEB85ED}" presName="Accent" presStyleLbl="node1" presStyleIdx="1" presStyleCnt="3" custScaleX="393567" custScaleY="74806" custLinFactNeighborX="-2975" custLinFactNeighborY="-6597"/>
      <dgm:spPr/>
    </dgm:pt>
    <dgm:pt modelId="{D038CA09-01B9-40C1-AB3C-14CF618412E0}" type="pres">
      <dgm:prSet presAssocID="{4EF13BFB-8E3C-41C9-A243-F7D40DEB85ED}" presName="Parent2" presStyleLbl="revTx" presStyleIdx="1" presStyleCnt="3" custScaleX="452355" custLinFactNeighborX="-81415" custLinFactNeighborY="-32430">
        <dgm:presLayoutVars>
          <dgm:chMax val="1"/>
          <dgm:chPref val="1"/>
          <dgm:bulletEnabled val="1"/>
        </dgm:presLayoutVars>
      </dgm:prSet>
      <dgm:spPr/>
      <dgm:t>
        <a:bodyPr/>
        <a:lstStyle/>
        <a:p>
          <a:endParaRPr lang="ru-RU"/>
        </a:p>
      </dgm:t>
    </dgm:pt>
    <dgm:pt modelId="{CBC77C59-2189-48CF-85A1-E3020AD59D7C}" type="pres">
      <dgm:prSet presAssocID="{45608D0E-1A85-428B-9DB4-DEB2838EA138}" presName="Accent3" presStyleCnt="0"/>
      <dgm:spPr/>
    </dgm:pt>
    <dgm:pt modelId="{65A33116-C088-468D-A459-DC4D1CFAF0B8}" type="pres">
      <dgm:prSet presAssocID="{45608D0E-1A85-428B-9DB4-DEB2838EA138}" presName="Accent" presStyleLbl="node1" presStyleIdx="2" presStyleCnt="3" custScaleX="389343" custScaleY="73836" custLinFactNeighborX="-2356" custLinFactNeighborY="-17965"/>
      <dgm:spPr/>
    </dgm:pt>
    <dgm:pt modelId="{C657FC02-5E28-430F-88BE-5DCB561B1E69}" type="pres">
      <dgm:prSet presAssocID="{45608D0E-1A85-428B-9DB4-DEB2838EA138}" presName="Parent3" presStyleLbl="revTx" presStyleIdx="2" presStyleCnt="3" custScaleX="461864" custScaleY="141721" custLinFactNeighborX="22453" custLinFactNeighborY="-65852">
        <dgm:presLayoutVars>
          <dgm:chMax val="1"/>
          <dgm:chPref val="1"/>
          <dgm:bulletEnabled val="1"/>
        </dgm:presLayoutVars>
      </dgm:prSet>
      <dgm:spPr/>
      <dgm:t>
        <a:bodyPr/>
        <a:lstStyle/>
        <a:p>
          <a:endParaRPr lang="ru-RU"/>
        </a:p>
      </dgm:t>
    </dgm:pt>
  </dgm:ptLst>
  <dgm:cxnLst>
    <dgm:cxn modelId="{7F7A0334-6F89-459F-ADDD-82E4E1FF0B10}" type="presOf" srcId="{4EF13BFB-8E3C-41C9-A243-F7D40DEB85ED}" destId="{D038CA09-01B9-40C1-AB3C-14CF618412E0}" srcOrd="0" destOrd="0" presId="urn:microsoft.com/office/officeart/2009/layout/CircleArrowProcess"/>
    <dgm:cxn modelId="{C74D68A1-1E46-4069-A972-A201448E25EC}" type="presOf" srcId="{C023C70A-0ABC-42D1-BD00-2FA0B6752DAC}" destId="{696BC444-08E1-43AD-8B24-4AF9E491410D}" srcOrd="0" destOrd="0" presId="urn:microsoft.com/office/officeart/2009/layout/CircleArrowProcess"/>
    <dgm:cxn modelId="{CD45938C-84FE-4B2C-8172-7EED1BBB3A62}" type="presOf" srcId="{45608D0E-1A85-428B-9DB4-DEB2838EA138}" destId="{C657FC02-5E28-430F-88BE-5DCB561B1E69}" srcOrd="0" destOrd="0" presId="urn:microsoft.com/office/officeart/2009/layout/CircleArrowProcess"/>
    <dgm:cxn modelId="{4C6DA8AC-E9A8-435A-B0A5-81C32248EA1F}" srcId="{0A8996F0-538E-4E3F-B9C4-8FB9A76ACED1}" destId="{4EF13BFB-8E3C-41C9-A243-F7D40DEB85ED}" srcOrd="1" destOrd="0" parTransId="{8526AAD8-DA5E-49E1-817E-88CFE7C16DFE}" sibTransId="{7C0BFFA0-427E-4B50-BED3-CBFD0013DCA9}"/>
    <dgm:cxn modelId="{2105EAAA-7CBE-4E5D-9B08-0BFEA760D125}" srcId="{0A8996F0-538E-4E3F-B9C4-8FB9A76ACED1}" destId="{C023C70A-0ABC-42D1-BD00-2FA0B6752DAC}" srcOrd="0" destOrd="0" parTransId="{A913E6A3-9E44-4940-B4D8-3A4C0B4E2D4E}" sibTransId="{E0832946-AC91-4699-A802-838770CD971E}"/>
    <dgm:cxn modelId="{4C709DFF-5D8E-4AB4-BA19-1130610368AD}" type="presOf" srcId="{0A8996F0-538E-4E3F-B9C4-8FB9A76ACED1}" destId="{765AF635-BC51-4690-BC96-32D0B16C5223}" srcOrd="0" destOrd="0" presId="urn:microsoft.com/office/officeart/2009/layout/CircleArrowProcess"/>
    <dgm:cxn modelId="{AB2CB88A-27C0-480C-80AD-2963A6E44480}" srcId="{0A8996F0-538E-4E3F-B9C4-8FB9A76ACED1}" destId="{45608D0E-1A85-428B-9DB4-DEB2838EA138}" srcOrd="2" destOrd="0" parTransId="{BC101A28-78ED-4942-B34B-50846CBF6385}" sibTransId="{3ABEFD31-4A93-4DDF-899C-DB6014BDFCE4}"/>
    <dgm:cxn modelId="{945A1DBF-9F33-4FB4-A191-6591BB669EB7}" type="presParOf" srcId="{765AF635-BC51-4690-BC96-32D0B16C5223}" destId="{EF2476AF-265B-4E5B-B8C6-8A8758E5BB51}" srcOrd="0" destOrd="0" presId="urn:microsoft.com/office/officeart/2009/layout/CircleArrowProcess"/>
    <dgm:cxn modelId="{0A21AD2B-8AC6-4A50-99F8-A3D8E6D67A7A}" type="presParOf" srcId="{EF2476AF-265B-4E5B-B8C6-8A8758E5BB51}" destId="{095914F9-C5F4-48D5-9BC8-4DB529488EEE}" srcOrd="0" destOrd="0" presId="urn:microsoft.com/office/officeart/2009/layout/CircleArrowProcess"/>
    <dgm:cxn modelId="{BC2AD9CF-7E3D-4F0E-94E8-6B3FA8D5D586}" type="presParOf" srcId="{765AF635-BC51-4690-BC96-32D0B16C5223}" destId="{696BC444-08E1-43AD-8B24-4AF9E491410D}" srcOrd="1" destOrd="0" presId="urn:microsoft.com/office/officeart/2009/layout/CircleArrowProcess"/>
    <dgm:cxn modelId="{B651A7E2-FB06-48CF-B280-E75C93F10B59}" type="presParOf" srcId="{765AF635-BC51-4690-BC96-32D0B16C5223}" destId="{5ABC8335-7246-452B-A141-3159B8083800}" srcOrd="2" destOrd="0" presId="urn:microsoft.com/office/officeart/2009/layout/CircleArrowProcess"/>
    <dgm:cxn modelId="{535FEC93-F178-4E41-BCA1-9F0149A277BF}" type="presParOf" srcId="{5ABC8335-7246-452B-A141-3159B8083800}" destId="{6C826BD5-8BB1-4D05-9C8B-FD2B72DB0F25}" srcOrd="0" destOrd="0" presId="urn:microsoft.com/office/officeart/2009/layout/CircleArrowProcess"/>
    <dgm:cxn modelId="{934405BA-8121-49BF-9890-2D5BBB2618B8}" type="presParOf" srcId="{765AF635-BC51-4690-BC96-32D0B16C5223}" destId="{D038CA09-01B9-40C1-AB3C-14CF618412E0}" srcOrd="3" destOrd="0" presId="urn:microsoft.com/office/officeart/2009/layout/CircleArrowProcess"/>
    <dgm:cxn modelId="{CEFD4527-FD4E-4C29-A870-80A4CC71A8AA}" type="presParOf" srcId="{765AF635-BC51-4690-BC96-32D0B16C5223}" destId="{CBC77C59-2189-48CF-85A1-E3020AD59D7C}" srcOrd="4" destOrd="0" presId="urn:microsoft.com/office/officeart/2009/layout/CircleArrowProcess"/>
    <dgm:cxn modelId="{C37CDE78-1DA5-4D15-B905-A9005196B0B0}" type="presParOf" srcId="{CBC77C59-2189-48CF-85A1-E3020AD59D7C}" destId="{65A33116-C088-468D-A459-DC4D1CFAF0B8}" srcOrd="0" destOrd="0" presId="urn:microsoft.com/office/officeart/2009/layout/CircleArrowProcess"/>
    <dgm:cxn modelId="{1C588793-249D-4DAB-A83A-F3E51F0C5CE6}" type="presParOf" srcId="{765AF635-BC51-4690-BC96-32D0B16C5223}" destId="{C657FC02-5E28-430F-88BE-5DCB561B1E69}" srcOrd="5"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13091-289E-447B-A0F7-9BA63281A8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D94840E0-575A-4698-B318-B471B38C9229}">
      <dgm:prSet phldrT="[Текст]"/>
      <dgm:spPr/>
      <dgm:t>
        <a:bodyPr/>
        <a:lstStyle/>
        <a:p>
          <a:r>
            <a:rPr lang="uk-UA" dirty="0" smtClean="0">
              <a:latin typeface="Ermilov" panose="02000000000000000000" pitchFamily="50" charset="-52"/>
            </a:rPr>
            <a:t>Інформація і документи на виконання вимог ст. 30 ЗУ «Про освіту» </a:t>
          </a:r>
        </a:p>
        <a:p>
          <a:r>
            <a:rPr lang="uk-UA" dirty="0" smtClean="0">
              <a:latin typeface="Ermilov" panose="02000000000000000000" pitchFamily="50" charset="-52"/>
            </a:rPr>
            <a:t>щодо </a:t>
          </a:r>
          <a:r>
            <a:rPr lang="ru-RU" dirty="0" smtClean="0">
              <a:latin typeface="Ermilov" panose="02000000000000000000" pitchFamily="50" charset="-52"/>
            </a:rPr>
            <a:t>філії опорного закладу освіти </a:t>
          </a:r>
          <a:r>
            <a:rPr lang="uk-UA" dirty="0" smtClean="0">
              <a:latin typeface="Ermilov" panose="02000000000000000000" pitchFamily="50" charset="-52"/>
            </a:rPr>
            <a:t>можуть бути розміщені на:</a:t>
          </a:r>
          <a:endParaRPr lang="ru-RU" dirty="0"/>
        </a:p>
      </dgm:t>
    </dgm:pt>
    <dgm:pt modelId="{D27CC7DA-A1E8-46DD-95FD-8996EFFFE800}" type="parTrans" cxnId="{CFFFFB46-7AEA-47E4-B38F-F686D92C852E}">
      <dgm:prSet/>
      <dgm:spPr/>
      <dgm:t>
        <a:bodyPr/>
        <a:lstStyle/>
        <a:p>
          <a:endParaRPr lang="ru-RU"/>
        </a:p>
      </dgm:t>
    </dgm:pt>
    <dgm:pt modelId="{59FFA8E7-8ABC-4D91-B9DC-B32DF70CB62B}" type="sibTrans" cxnId="{CFFFFB46-7AEA-47E4-B38F-F686D92C852E}">
      <dgm:prSet/>
      <dgm:spPr/>
      <dgm:t>
        <a:bodyPr/>
        <a:lstStyle/>
        <a:p>
          <a:endParaRPr lang="ru-RU"/>
        </a:p>
      </dgm:t>
    </dgm:pt>
    <dgm:pt modelId="{1BD3693A-C0D8-4D71-8A5C-CB637DCAFC08}">
      <dgm:prSet phldrT="[Текст]"/>
      <dgm:spPr/>
      <dgm:t>
        <a:bodyPr/>
        <a:lstStyle/>
        <a:p>
          <a:r>
            <a:rPr lang="uk-UA" dirty="0" smtClean="0">
              <a:latin typeface="Ermilov" panose="02000000000000000000" pitchFamily="50" charset="-52"/>
            </a:rPr>
            <a:t>веб-сайті філії опорного закладу освіти;</a:t>
          </a:r>
        </a:p>
      </dgm:t>
    </dgm:pt>
    <dgm:pt modelId="{9A668426-185C-4E4C-ABC0-D3DE5FB10F74}" type="parTrans" cxnId="{D785BCDF-BD4B-428B-A34F-B33D5406DA25}">
      <dgm:prSet/>
      <dgm:spPr/>
      <dgm:t>
        <a:bodyPr/>
        <a:lstStyle/>
        <a:p>
          <a:endParaRPr lang="ru-RU"/>
        </a:p>
      </dgm:t>
    </dgm:pt>
    <dgm:pt modelId="{C5EECCC1-31EF-4D6E-9CBA-F41D20564AF1}" type="sibTrans" cxnId="{D785BCDF-BD4B-428B-A34F-B33D5406DA25}">
      <dgm:prSet/>
      <dgm:spPr/>
      <dgm:t>
        <a:bodyPr/>
        <a:lstStyle/>
        <a:p>
          <a:endParaRPr lang="ru-RU"/>
        </a:p>
      </dgm:t>
    </dgm:pt>
    <dgm:pt modelId="{53ED8DDA-F905-4776-B821-A1D750AC2937}">
      <dgm:prSet phldrT="[Текст]"/>
      <dgm:spPr/>
      <dgm:t>
        <a:bodyPr/>
        <a:lstStyle/>
        <a:p>
          <a:r>
            <a:rPr lang="uk-UA" dirty="0" smtClean="0">
              <a:latin typeface="Ermilov" panose="02000000000000000000" pitchFamily="50" charset="-52"/>
            </a:rPr>
            <a:t>веб-сайті опорного закладу освіти;</a:t>
          </a:r>
          <a:endParaRPr lang="ru-RU" dirty="0"/>
        </a:p>
      </dgm:t>
    </dgm:pt>
    <dgm:pt modelId="{E0C404AC-5104-4112-83D9-3DB34D76611C}" type="parTrans" cxnId="{C8CC8743-D62D-419E-A2C6-DB9DD2218265}">
      <dgm:prSet/>
      <dgm:spPr/>
      <dgm:t>
        <a:bodyPr/>
        <a:lstStyle/>
        <a:p>
          <a:endParaRPr lang="ru-RU"/>
        </a:p>
      </dgm:t>
    </dgm:pt>
    <dgm:pt modelId="{5A0DEE15-80F0-4DAA-B54C-592872975C8A}" type="sibTrans" cxnId="{C8CC8743-D62D-419E-A2C6-DB9DD2218265}">
      <dgm:prSet/>
      <dgm:spPr/>
      <dgm:t>
        <a:bodyPr/>
        <a:lstStyle/>
        <a:p>
          <a:endParaRPr lang="ru-RU"/>
        </a:p>
      </dgm:t>
    </dgm:pt>
    <dgm:pt modelId="{86679923-6A2C-4F24-9B21-87B87CEF6570}">
      <dgm:prSet phldrT="[Текст]"/>
      <dgm:spPr/>
      <dgm:t>
        <a:bodyPr/>
        <a:lstStyle/>
        <a:p>
          <a:r>
            <a:rPr lang="uk-UA" dirty="0" smtClean="0">
              <a:latin typeface="Ermilov" panose="02000000000000000000" pitchFamily="50" charset="-52"/>
            </a:rPr>
            <a:t>веб-сайті засновника закладу освіти. </a:t>
          </a:r>
          <a:endParaRPr lang="ru-RU" dirty="0"/>
        </a:p>
      </dgm:t>
    </dgm:pt>
    <dgm:pt modelId="{9C48D88F-07CA-4F5E-AE61-2A82E6BFDFA6}" type="parTrans" cxnId="{4B3E313B-8ED5-4D76-AF9A-6B1F047AC70C}">
      <dgm:prSet/>
      <dgm:spPr/>
      <dgm:t>
        <a:bodyPr/>
        <a:lstStyle/>
        <a:p>
          <a:endParaRPr lang="ru-RU"/>
        </a:p>
      </dgm:t>
    </dgm:pt>
    <dgm:pt modelId="{02600877-8E4C-48E1-9728-213ED1AEC615}" type="sibTrans" cxnId="{4B3E313B-8ED5-4D76-AF9A-6B1F047AC70C}">
      <dgm:prSet/>
      <dgm:spPr/>
      <dgm:t>
        <a:bodyPr/>
        <a:lstStyle/>
        <a:p>
          <a:endParaRPr lang="ru-RU"/>
        </a:p>
      </dgm:t>
    </dgm:pt>
    <dgm:pt modelId="{932100B3-875A-4F89-83BB-F6B4C18C146E}" type="pres">
      <dgm:prSet presAssocID="{EC813091-289E-447B-A0F7-9BA63281A88F}" presName="hierChild1" presStyleCnt="0">
        <dgm:presLayoutVars>
          <dgm:orgChart val="1"/>
          <dgm:chPref val="1"/>
          <dgm:dir/>
          <dgm:animOne val="branch"/>
          <dgm:animLvl val="lvl"/>
          <dgm:resizeHandles/>
        </dgm:presLayoutVars>
      </dgm:prSet>
      <dgm:spPr/>
      <dgm:t>
        <a:bodyPr/>
        <a:lstStyle/>
        <a:p>
          <a:endParaRPr lang="ru-RU"/>
        </a:p>
      </dgm:t>
    </dgm:pt>
    <dgm:pt modelId="{22F0A4BA-9328-463A-AF5F-F95935EB0916}" type="pres">
      <dgm:prSet presAssocID="{D94840E0-575A-4698-B318-B471B38C9229}" presName="hierRoot1" presStyleCnt="0">
        <dgm:presLayoutVars>
          <dgm:hierBranch val="init"/>
        </dgm:presLayoutVars>
      </dgm:prSet>
      <dgm:spPr/>
    </dgm:pt>
    <dgm:pt modelId="{AD12E27E-5B63-44AA-9369-13D6094F547C}" type="pres">
      <dgm:prSet presAssocID="{D94840E0-575A-4698-B318-B471B38C9229}" presName="rootComposite1" presStyleCnt="0"/>
      <dgm:spPr/>
    </dgm:pt>
    <dgm:pt modelId="{5D27F6FC-1107-490C-8BC1-200337E646D8}" type="pres">
      <dgm:prSet presAssocID="{D94840E0-575A-4698-B318-B471B38C9229}" presName="rootText1" presStyleLbl="node0" presStyleIdx="0" presStyleCnt="1" custScaleX="539412" custLinFactNeighborX="475" custLinFactNeighborY="990">
        <dgm:presLayoutVars>
          <dgm:chPref val="3"/>
        </dgm:presLayoutVars>
      </dgm:prSet>
      <dgm:spPr/>
      <dgm:t>
        <a:bodyPr/>
        <a:lstStyle/>
        <a:p>
          <a:endParaRPr lang="ru-RU"/>
        </a:p>
      </dgm:t>
    </dgm:pt>
    <dgm:pt modelId="{D73D708A-F9D8-4086-9D94-4E13E67447DF}" type="pres">
      <dgm:prSet presAssocID="{D94840E0-575A-4698-B318-B471B38C9229}" presName="rootConnector1" presStyleLbl="node1" presStyleIdx="0" presStyleCnt="0"/>
      <dgm:spPr/>
      <dgm:t>
        <a:bodyPr/>
        <a:lstStyle/>
        <a:p>
          <a:endParaRPr lang="ru-RU"/>
        </a:p>
      </dgm:t>
    </dgm:pt>
    <dgm:pt modelId="{13CE09CD-55EE-4AF0-B111-DB70E3CBC960}" type="pres">
      <dgm:prSet presAssocID="{D94840E0-575A-4698-B318-B471B38C9229}" presName="hierChild2" presStyleCnt="0"/>
      <dgm:spPr/>
    </dgm:pt>
    <dgm:pt modelId="{FB548995-6EBA-4441-B931-59A1450E7121}" type="pres">
      <dgm:prSet presAssocID="{9A668426-185C-4E4C-ABC0-D3DE5FB10F74}" presName="Name37" presStyleLbl="parChTrans1D2" presStyleIdx="0" presStyleCnt="3"/>
      <dgm:spPr/>
      <dgm:t>
        <a:bodyPr/>
        <a:lstStyle/>
        <a:p>
          <a:endParaRPr lang="ru-RU"/>
        </a:p>
      </dgm:t>
    </dgm:pt>
    <dgm:pt modelId="{8D54B141-28DF-4D34-B2C5-DB4D2FA7E226}" type="pres">
      <dgm:prSet presAssocID="{1BD3693A-C0D8-4D71-8A5C-CB637DCAFC08}" presName="hierRoot2" presStyleCnt="0">
        <dgm:presLayoutVars>
          <dgm:hierBranch val="init"/>
        </dgm:presLayoutVars>
      </dgm:prSet>
      <dgm:spPr/>
    </dgm:pt>
    <dgm:pt modelId="{E1E27385-0A02-43CD-905A-DAAD7062A56A}" type="pres">
      <dgm:prSet presAssocID="{1BD3693A-C0D8-4D71-8A5C-CB637DCAFC08}" presName="rootComposite" presStyleCnt="0"/>
      <dgm:spPr/>
    </dgm:pt>
    <dgm:pt modelId="{65A14317-2180-41E9-A4E4-24A8C5909AF1}" type="pres">
      <dgm:prSet presAssocID="{1BD3693A-C0D8-4D71-8A5C-CB637DCAFC08}" presName="rootText" presStyleLbl="node2" presStyleIdx="0" presStyleCnt="3" custScaleX="157583">
        <dgm:presLayoutVars>
          <dgm:chPref val="3"/>
        </dgm:presLayoutVars>
      </dgm:prSet>
      <dgm:spPr/>
      <dgm:t>
        <a:bodyPr/>
        <a:lstStyle/>
        <a:p>
          <a:endParaRPr lang="ru-RU"/>
        </a:p>
      </dgm:t>
    </dgm:pt>
    <dgm:pt modelId="{DA319DCE-A7B9-4244-BCD5-25119861906D}" type="pres">
      <dgm:prSet presAssocID="{1BD3693A-C0D8-4D71-8A5C-CB637DCAFC08}" presName="rootConnector" presStyleLbl="node2" presStyleIdx="0" presStyleCnt="3"/>
      <dgm:spPr/>
      <dgm:t>
        <a:bodyPr/>
        <a:lstStyle/>
        <a:p>
          <a:endParaRPr lang="ru-RU"/>
        </a:p>
      </dgm:t>
    </dgm:pt>
    <dgm:pt modelId="{A2C1FDF1-D92D-4A80-9300-91AB9EF4499B}" type="pres">
      <dgm:prSet presAssocID="{1BD3693A-C0D8-4D71-8A5C-CB637DCAFC08}" presName="hierChild4" presStyleCnt="0"/>
      <dgm:spPr/>
    </dgm:pt>
    <dgm:pt modelId="{706144C9-6982-4E32-895F-C7591495CD79}" type="pres">
      <dgm:prSet presAssocID="{1BD3693A-C0D8-4D71-8A5C-CB637DCAFC08}" presName="hierChild5" presStyleCnt="0"/>
      <dgm:spPr/>
    </dgm:pt>
    <dgm:pt modelId="{254E72A7-015D-4DAE-9BB4-F13CC4D15E2C}" type="pres">
      <dgm:prSet presAssocID="{E0C404AC-5104-4112-83D9-3DB34D76611C}" presName="Name37" presStyleLbl="parChTrans1D2" presStyleIdx="1" presStyleCnt="3"/>
      <dgm:spPr/>
      <dgm:t>
        <a:bodyPr/>
        <a:lstStyle/>
        <a:p>
          <a:endParaRPr lang="ru-RU"/>
        </a:p>
      </dgm:t>
    </dgm:pt>
    <dgm:pt modelId="{A38A78E2-7271-4B0F-A171-51404560B2AD}" type="pres">
      <dgm:prSet presAssocID="{53ED8DDA-F905-4776-B821-A1D750AC2937}" presName="hierRoot2" presStyleCnt="0">
        <dgm:presLayoutVars>
          <dgm:hierBranch val="init"/>
        </dgm:presLayoutVars>
      </dgm:prSet>
      <dgm:spPr/>
    </dgm:pt>
    <dgm:pt modelId="{18DC4412-0DF4-4BCA-994E-272C6DECF5BA}" type="pres">
      <dgm:prSet presAssocID="{53ED8DDA-F905-4776-B821-A1D750AC2937}" presName="rootComposite" presStyleCnt="0"/>
      <dgm:spPr/>
    </dgm:pt>
    <dgm:pt modelId="{15ADA7B0-FD10-427D-ACF5-15B5021B5585}" type="pres">
      <dgm:prSet presAssocID="{53ED8DDA-F905-4776-B821-A1D750AC2937}" presName="rootText" presStyleLbl="node2" presStyleIdx="1" presStyleCnt="3" custScaleX="165255">
        <dgm:presLayoutVars>
          <dgm:chPref val="3"/>
        </dgm:presLayoutVars>
      </dgm:prSet>
      <dgm:spPr/>
      <dgm:t>
        <a:bodyPr/>
        <a:lstStyle/>
        <a:p>
          <a:endParaRPr lang="ru-RU"/>
        </a:p>
      </dgm:t>
    </dgm:pt>
    <dgm:pt modelId="{84F7DD75-AE3B-433F-A332-3AEDF869578F}" type="pres">
      <dgm:prSet presAssocID="{53ED8DDA-F905-4776-B821-A1D750AC2937}" presName="rootConnector" presStyleLbl="node2" presStyleIdx="1" presStyleCnt="3"/>
      <dgm:spPr/>
      <dgm:t>
        <a:bodyPr/>
        <a:lstStyle/>
        <a:p>
          <a:endParaRPr lang="ru-RU"/>
        </a:p>
      </dgm:t>
    </dgm:pt>
    <dgm:pt modelId="{B5EB617E-0DC4-4932-820F-DE8CEB833D18}" type="pres">
      <dgm:prSet presAssocID="{53ED8DDA-F905-4776-B821-A1D750AC2937}" presName="hierChild4" presStyleCnt="0"/>
      <dgm:spPr/>
    </dgm:pt>
    <dgm:pt modelId="{BE37E782-B685-4DDE-9955-84D36392AAD0}" type="pres">
      <dgm:prSet presAssocID="{53ED8DDA-F905-4776-B821-A1D750AC2937}" presName="hierChild5" presStyleCnt="0"/>
      <dgm:spPr/>
    </dgm:pt>
    <dgm:pt modelId="{644C74B6-F649-4738-9AE6-95589CBFB79F}" type="pres">
      <dgm:prSet presAssocID="{9C48D88F-07CA-4F5E-AE61-2A82E6BFDFA6}" presName="Name37" presStyleLbl="parChTrans1D2" presStyleIdx="2" presStyleCnt="3"/>
      <dgm:spPr/>
      <dgm:t>
        <a:bodyPr/>
        <a:lstStyle/>
        <a:p>
          <a:endParaRPr lang="ru-RU"/>
        </a:p>
      </dgm:t>
    </dgm:pt>
    <dgm:pt modelId="{6B859677-6872-46C2-9DC0-8806CA9E60E8}" type="pres">
      <dgm:prSet presAssocID="{86679923-6A2C-4F24-9B21-87B87CEF6570}" presName="hierRoot2" presStyleCnt="0">
        <dgm:presLayoutVars>
          <dgm:hierBranch val="init"/>
        </dgm:presLayoutVars>
      </dgm:prSet>
      <dgm:spPr/>
    </dgm:pt>
    <dgm:pt modelId="{8D4BE27D-445B-4624-BF88-7725119E7B04}" type="pres">
      <dgm:prSet presAssocID="{86679923-6A2C-4F24-9B21-87B87CEF6570}" presName="rootComposite" presStyleCnt="0"/>
      <dgm:spPr/>
    </dgm:pt>
    <dgm:pt modelId="{170BCBC5-C768-42BA-A41F-E782FFD8538E}" type="pres">
      <dgm:prSet presAssocID="{86679923-6A2C-4F24-9B21-87B87CEF6570}" presName="rootText" presStyleLbl="node2" presStyleIdx="2" presStyleCnt="3" custScaleX="177467">
        <dgm:presLayoutVars>
          <dgm:chPref val="3"/>
        </dgm:presLayoutVars>
      </dgm:prSet>
      <dgm:spPr/>
      <dgm:t>
        <a:bodyPr/>
        <a:lstStyle/>
        <a:p>
          <a:endParaRPr lang="ru-RU"/>
        </a:p>
      </dgm:t>
    </dgm:pt>
    <dgm:pt modelId="{981D2EF4-907B-4D4A-BF15-C5B288CCBE72}" type="pres">
      <dgm:prSet presAssocID="{86679923-6A2C-4F24-9B21-87B87CEF6570}" presName="rootConnector" presStyleLbl="node2" presStyleIdx="2" presStyleCnt="3"/>
      <dgm:spPr/>
      <dgm:t>
        <a:bodyPr/>
        <a:lstStyle/>
        <a:p>
          <a:endParaRPr lang="ru-RU"/>
        </a:p>
      </dgm:t>
    </dgm:pt>
    <dgm:pt modelId="{112A9457-F44D-46B7-901F-FF459AC6D0A5}" type="pres">
      <dgm:prSet presAssocID="{86679923-6A2C-4F24-9B21-87B87CEF6570}" presName="hierChild4" presStyleCnt="0"/>
      <dgm:spPr/>
    </dgm:pt>
    <dgm:pt modelId="{09D025B3-6916-481D-B1E6-C047E2B5E69E}" type="pres">
      <dgm:prSet presAssocID="{86679923-6A2C-4F24-9B21-87B87CEF6570}" presName="hierChild5" presStyleCnt="0"/>
      <dgm:spPr/>
    </dgm:pt>
    <dgm:pt modelId="{78FDB43B-944B-46D7-A3ED-B8EE89B4A894}" type="pres">
      <dgm:prSet presAssocID="{D94840E0-575A-4698-B318-B471B38C9229}" presName="hierChild3" presStyleCnt="0"/>
      <dgm:spPr/>
    </dgm:pt>
  </dgm:ptLst>
  <dgm:cxnLst>
    <dgm:cxn modelId="{67DD3A1F-9B36-47B2-B7A0-6B38D0519F06}" type="presOf" srcId="{D94840E0-575A-4698-B318-B471B38C9229}" destId="{5D27F6FC-1107-490C-8BC1-200337E646D8}" srcOrd="0" destOrd="0" presId="urn:microsoft.com/office/officeart/2005/8/layout/orgChart1"/>
    <dgm:cxn modelId="{2BCEDA59-257C-4E02-9E02-C6001C9B658B}" type="presOf" srcId="{1BD3693A-C0D8-4D71-8A5C-CB637DCAFC08}" destId="{65A14317-2180-41E9-A4E4-24A8C5909AF1}" srcOrd="0" destOrd="0" presId="urn:microsoft.com/office/officeart/2005/8/layout/orgChart1"/>
    <dgm:cxn modelId="{078278E6-7226-41CC-86A9-CFA1E2645B16}" type="presOf" srcId="{9A668426-185C-4E4C-ABC0-D3DE5FB10F74}" destId="{FB548995-6EBA-4441-B931-59A1450E7121}" srcOrd="0" destOrd="0" presId="urn:microsoft.com/office/officeart/2005/8/layout/orgChart1"/>
    <dgm:cxn modelId="{2F375D52-746C-4386-A52C-28ADD95BB2A8}" type="presOf" srcId="{D94840E0-575A-4698-B318-B471B38C9229}" destId="{D73D708A-F9D8-4086-9D94-4E13E67447DF}" srcOrd="1" destOrd="0" presId="urn:microsoft.com/office/officeart/2005/8/layout/orgChart1"/>
    <dgm:cxn modelId="{D785BCDF-BD4B-428B-A34F-B33D5406DA25}" srcId="{D94840E0-575A-4698-B318-B471B38C9229}" destId="{1BD3693A-C0D8-4D71-8A5C-CB637DCAFC08}" srcOrd="0" destOrd="0" parTransId="{9A668426-185C-4E4C-ABC0-D3DE5FB10F74}" sibTransId="{C5EECCC1-31EF-4D6E-9CBA-F41D20564AF1}"/>
    <dgm:cxn modelId="{D1466257-337B-4CB4-A409-5641DC9136AB}" type="presOf" srcId="{86679923-6A2C-4F24-9B21-87B87CEF6570}" destId="{170BCBC5-C768-42BA-A41F-E782FFD8538E}" srcOrd="0" destOrd="0" presId="urn:microsoft.com/office/officeart/2005/8/layout/orgChart1"/>
    <dgm:cxn modelId="{4038C3B3-8A8D-47AC-9464-B83F9C6148D6}" type="presOf" srcId="{EC813091-289E-447B-A0F7-9BA63281A88F}" destId="{932100B3-875A-4F89-83BB-F6B4C18C146E}" srcOrd="0" destOrd="0" presId="urn:microsoft.com/office/officeart/2005/8/layout/orgChart1"/>
    <dgm:cxn modelId="{4B3E313B-8ED5-4D76-AF9A-6B1F047AC70C}" srcId="{D94840E0-575A-4698-B318-B471B38C9229}" destId="{86679923-6A2C-4F24-9B21-87B87CEF6570}" srcOrd="2" destOrd="0" parTransId="{9C48D88F-07CA-4F5E-AE61-2A82E6BFDFA6}" sibTransId="{02600877-8E4C-48E1-9728-213ED1AEC615}"/>
    <dgm:cxn modelId="{D9C1B5F5-D3FD-41B5-BF2D-F7BDD64EF01B}" type="presOf" srcId="{86679923-6A2C-4F24-9B21-87B87CEF6570}" destId="{981D2EF4-907B-4D4A-BF15-C5B288CCBE72}" srcOrd="1" destOrd="0" presId="urn:microsoft.com/office/officeart/2005/8/layout/orgChart1"/>
    <dgm:cxn modelId="{DB8DFAA0-6E7D-42C4-B301-E548C8906B9D}" type="presOf" srcId="{53ED8DDA-F905-4776-B821-A1D750AC2937}" destId="{84F7DD75-AE3B-433F-A332-3AEDF869578F}" srcOrd="1" destOrd="0" presId="urn:microsoft.com/office/officeart/2005/8/layout/orgChart1"/>
    <dgm:cxn modelId="{B884BA47-0D2D-4E22-A3F3-1AB0987BB4E1}" type="presOf" srcId="{53ED8DDA-F905-4776-B821-A1D750AC2937}" destId="{15ADA7B0-FD10-427D-ACF5-15B5021B5585}" srcOrd="0" destOrd="0" presId="urn:microsoft.com/office/officeart/2005/8/layout/orgChart1"/>
    <dgm:cxn modelId="{C8CC8743-D62D-419E-A2C6-DB9DD2218265}" srcId="{D94840E0-575A-4698-B318-B471B38C9229}" destId="{53ED8DDA-F905-4776-B821-A1D750AC2937}" srcOrd="1" destOrd="0" parTransId="{E0C404AC-5104-4112-83D9-3DB34D76611C}" sibTransId="{5A0DEE15-80F0-4DAA-B54C-592872975C8A}"/>
    <dgm:cxn modelId="{E35EB693-37C5-4284-903D-E8B3BB81F3F9}" type="presOf" srcId="{9C48D88F-07CA-4F5E-AE61-2A82E6BFDFA6}" destId="{644C74B6-F649-4738-9AE6-95589CBFB79F}" srcOrd="0" destOrd="0" presId="urn:microsoft.com/office/officeart/2005/8/layout/orgChart1"/>
    <dgm:cxn modelId="{28A682AA-B668-43B8-BAD3-866AA87175FF}" type="presOf" srcId="{1BD3693A-C0D8-4D71-8A5C-CB637DCAFC08}" destId="{DA319DCE-A7B9-4244-BCD5-25119861906D}" srcOrd="1" destOrd="0" presId="urn:microsoft.com/office/officeart/2005/8/layout/orgChart1"/>
    <dgm:cxn modelId="{CFFFFB46-7AEA-47E4-B38F-F686D92C852E}" srcId="{EC813091-289E-447B-A0F7-9BA63281A88F}" destId="{D94840E0-575A-4698-B318-B471B38C9229}" srcOrd="0" destOrd="0" parTransId="{D27CC7DA-A1E8-46DD-95FD-8996EFFFE800}" sibTransId="{59FFA8E7-8ABC-4D91-B9DC-B32DF70CB62B}"/>
    <dgm:cxn modelId="{B83A00E2-567B-402E-9157-F97D0585463F}" type="presOf" srcId="{E0C404AC-5104-4112-83D9-3DB34D76611C}" destId="{254E72A7-015D-4DAE-9BB4-F13CC4D15E2C}" srcOrd="0" destOrd="0" presId="urn:microsoft.com/office/officeart/2005/8/layout/orgChart1"/>
    <dgm:cxn modelId="{62EC5316-437F-412B-8C47-27815D6D68C7}" type="presParOf" srcId="{932100B3-875A-4F89-83BB-F6B4C18C146E}" destId="{22F0A4BA-9328-463A-AF5F-F95935EB0916}" srcOrd="0" destOrd="0" presId="urn:microsoft.com/office/officeart/2005/8/layout/orgChart1"/>
    <dgm:cxn modelId="{FD107C88-52CC-41EB-B2C8-282A9B75D9E2}" type="presParOf" srcId="{22F0A4BA-9328-463A-AF5F-F95935EB0916}" destId="{AD12E27E-5B63-44AA-9369-13D6094F547C}" srcOrd="0" destOrd="0" presId="urn:microsoft.com/office/officeart/2005/8/layout/orgChart1"/>
    <dgm:cxn modelId="{BDA90870-C785-4ECA-B3D1-740B0E329991}" type="presParOf" srcId="{AD12E27E-5B63-44AA-9369-13D6094F547C}" destId="{5D27F6FC-1107-490C-8BC1-200337E646D8}" srcOrd="0" destOrd="0" presId="urn:microsoft.com/office/officeart/2005/8/layout/orgChart1"/>
    <dgm:cxn modelId="{0EE846FE-72AE-4884-8D65-011FA58FCDD8}" type="presParOf" srcId="{AD12E27E-5B63-44AA-9369-13D6094F547C}" destId="{D73D708A-F9D8-4086-9D94-4E13E67447DF}" srcOrd="1" destOrd="0" presId="urn:microsoft.com/office/officeart/2005/8/layout/orgChart1"/>
    <dgm:cxn modelId="{879E3244-7524-4D3E-8577-CA05323B2CBA}" type="presParOf" srcId="{22F0A4BA-9328-463A-AF5F-F95935EB0916}" destId="{13CE09CD-55EE-4AF0-B111-DB70E3CBC960}" srcOrd="1" destOrd="0" presId="urn:microsoft.com/office/officeart/2005/8/layout/orgChart1"/>
    <dgm:cxn modelId="{7B4DFB09-77D5-4522-87B2-9CBF8398B3B8}" type="presParOf" srcId="{13CE09CD-55EE-4AF0-B111-DB70E3CBC960}" destId="{FB548995-6EBA-4441-B931-59A1450E7121}" srcOrd="0" destOrd="0" presId="urn:microsoft.com/office/officeart/2005/8/layout/orgChart1"/>
    <dgm:cxn modelId="{864D2315-84FC-4420-9632-5CD509FE7E27}" type="presParOf" srcId="{13CE09CD-55EE-4AF0-B111-DB70E3CBC960}" destId="{8D54B141-28DF-4D34-B2C5-DB4D2FA7E226}" srcOrd="1" destOrd="0" presId="urn:microsoft.com/office/officeart/2005/8/layout/orgChart1"/>
    <dgm:cxn modelId="{CB7EB8BE-252D-4439-BDF5-2C2317FA8600}" type="presParOf" srcId="{8D54B141-28DF-4D34-B2C5-DB4D2FA7E226}" destId="{E1E27385-0A02-43CD-905A-DAAD7062A56A}" srcOrd="0" destOrd="0" presId="urn:microsoft.com/office/officeart/2005/8/layout/orgChart1"/>
    <dgm:cxn modelId="{FEE0C9BC-004E-4C3D-85C2-D1D0990A216E}" type="presParOf" srcId="{E1E27385-0A02-43CD-905A-DAAD7062A56A}" destId="{65A14317-2180-41E9-A4E4-24A8C5909AF1}" srcOrd="0" destOrd="0" presId="urn:microsoft.com/office/officeart/2005/8/layout/orgChart1"/>
    <dgm:cxn modelId="{41F8A3EE-4C15-45E0-BE5E-BAFFFBD462AC}" type="presParOf" srcId="{E1E27385-0A02-43CD-905A-DAAD7062A56A}" destId="{DA319DCE-A7B9-4244-BCD5-25119861906D}" srcOrd="1" destOrd="0" presId="urn:microsoft.com/office/officeart/2005/8/layout/orgChart1"/>
    <dgm:cxn modelId="{F5B33106-2128-4834-903C-9B334BEDB8B9}" type="presParOf" srcId="{8D54B141-28DF-4D34-B2C5-DB4D2FA7E226}" destId="{A2C1FDF1-D92D-4A80-9300-91AB9EF4499B}" srcOrd="1" destOrd="0" presId="urn:microsoft.com/office/officeart/2005/8/layout/orgChart1"/>
    <dgm:cxn modelId="{E8A67626-130D-41C6-B378-57DC49362CEF}" type="presParOf" srcId="{8D54B141-28DF-4D34-B2C5-DB4D2FA7E226}" destId="{706144C9-6982-4E32-895F-C7591495CD79}" srcOrd="2" destOrd="0" presId="urn:microsoft.com/office/officeart/2005/8/layout/orgChart1"/>
    <dgm:cxn modelId="{C9214330-815A-443B-AEC3-3AC7B550D429}" type="presParOf" srcId="{13CE09CD-55EE-4AF0-B111-DB70E3CBC960}" destId="{254E72A7-015D-4DAE-9BB4-F13CC4D15E2C}" srcOrd="2" destOrd="0" presId="urn:microsoft.com/office/officeart/2005/8/layout/orgChart1"/>
    <dgm:cxn modelId="{0B442B58-2096-4020-9306-B4321763BBE1}" type="presParOf" srcId="{13CE09CD-55EE-4AF0-B111-DB70E3CBC960}" destId="{A38A78E2-7271-4B0F-A171-51404560B2AD}" srcOrd="3" destOrd="0" presId="urn:microsoft.com/office/officeart/2005/8/layout/orgChart1"/>
    <dgm:cxn modelId="{ED338A07-8D24-4F93-9604-FB339F325131}" type="presParOf" srcId="{A38A78E2-7271-4B0F-A171-51404560B2AD}" destId="{18DC4412-0DF4-4BCA-994E-272C6DECF5BA}" srcOrd="0" destOrd="0" presId="urn:microsoft.com/office/officeart/2005/8/layout/orgChart1"/>
    <dgm:cxn modelId="{40F73378-8EDD-4DDF-8530-1DC0F1421D36}" type="presParOf" srcId="{18DC4412-0DF4-4BCA-994E-272C6DECF5BA}" destId="{15ADA7B0-FD10-427D-ACF5-15B5021B5585}" srcOrd="0" destOrd="0" presId="urn:microsoft.com/office/officeart/2005/8/layout/orgChart1"/>
    <dgm:cxn modelId="{7FB40CC7-A7A4-4AC1-9AED-27E1895D42E3}" type="presParOf" srcId="{18DC4412-0DF4-4BCA-994E-272C6DECF5BA}" destId="{84F7DD75-AE3B-433F-A332-3AEDF869578F}" srcOrd="1" destOrd="0" presId="urn:microsoft.com/office/officeart/2005/8/layout/orgChart1"/>
    <dgm:cxn modelId="{9B621332-AA48-4F17-BA58-5FB7D7C2324A}" type="presParOf" srcId="{A38A78E2-7271-4B0F-A171-51404560B2AD}" destId="{B5EB617E-0DC4-4932-820F-DE8CEB833D18}" srcOrd="1" destOrd="0" presId="urn:microsoft.com/office/officeart/2005/8/layout/orgChart1"/>
    <dgm:cxn modelId="{B1CAE28D-D7A2-43BF-B9BB-78F22F5CBE05}" type="presParOf" srcId="{A38A78E2-7271-4B0F-A171-51404560B2AD}" destId="{BE37E782-B685-4DDE-9955-84D36392AAD0}" srcOrd="2" destOrd="0" presId="urn:microsoft.com/office/officeart/2005/8/layout/orgChart1"/>
    <dgm:cxn modelId="{B0EE8387-D4F3-451B-83AE-6813CE3CA27F}" type="presParOf" srcId="{13CE09CD-55EE-4AF0-B111-DB70E3CBC960}" destId="{644C74B6-F649-4738-9AE6-95589CBFB79F}" srcOrd="4" destOrd="0" presId="urn:microsoft.com/office/officeart/2005/8/layout/orgChart1"/>
    <dgm:cxn modelId="{3A7D4DEA-4149-428A-A328-AC29177B4DB4}" type="presParOf" srcId="{13CE09CD-55EE-4AF0-B111-DB70E3CBC960}" destId="{6B859677-6872-46C2-9DC0-8806CA9E60E8}" srcOrd="5" destOrd="0" presId="urn:microsoft.com/office/officeart/2005/8/layout/orgChart1"/>
    <dgm:cxn modelId="{4F21F435-ED40-49CB-8B32-086B35255758}" type="presParOf" srcId="{6B859677-6872-46C2-9DC0-8806CA9E60E8}" destId="{8D4BE27D-445B-4624-BF88-7725119E7B04}" srcOrd="0" destOrd="0" presId="urn:microsoft.com/office/officeart/2005/8/layout/orgChart1"/>
    <dgm:cxn modelId="{BBE70AC6-ECD5-43D6-8909-E4FB38EF7712}" type="presParOf" srcId="{8D4BE27D-445B-4624-BF88-7725119E7B04}" destId="{170BCBC5-C768-42BA-A41F-E782FFD8538E}" srcOrd="0" destOrd="0" presId="urn:microsoft.com/office/officeart/2005/8/layout/orgChart1"/>
    <dgm:cxn modelId="{E59D1851-08EF-4956-A9D6-9E6EF546339D}" type="presParOf" srcId="{8D4BE27D-445B-4624-BF88-7725119E7B04}" destId="{981D2EF4-907B-4D4A-BF15-C5B288CCBE72}" srcOrd="1" destOrd="0" presId="urn:microsoft.com/office/officeart/2005/8/layout/orgChart1"/>
    <dgm:cxn modelId="{247C923D-4221-43B3-B4F1-CF2894B047FB}" type="presParOf" srcId="{6B859677-6872-46C2-9DC0-8806CA9E60E8}" destId="{112A9457-F44D-46B7-901F-FF459AC6D0A5}" srcOrd="1" destOrd="0" presId="urn:microsoft.com/office/officeart/2005/8/layout/orgChart1"/>
    <dgm:cxn modelId="{EDCE2FD1-3CD5-43D2-9663-82BBF9B59839}" type="presParOf" srcId="{6B859677-6872-46C2-9DC0-8806CA9E60E8}" destId="{09D025B3-6916-481D-B1E6-C047E2B5E69E}" srcOrd="2" destOrd="0" presId="urn:microsoft.com/office/officeart/2005/8/layout/orgChart1"/>
    <dgm:cxn modelId="{A1BC4037-41C9-411C-AA65-BA15D34DCF97}" type="presParOf" srcId="{22F0A4BA-9328-463A-AF5F-F95935EB0916}" destId="{78FDB43B-944B-46D7-A3ED-B8EE89B4A89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00FE50-CF80-46B9-A622-BECAF95A2DD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96651E86-755F-45EA-943A-72FF5D5460EF}">
      <dgm:prSet phldrT="[Текст]"/>
      <dgm:spPr>
        <a:solidFill>
          <a:srgbClr val="FFFF99"/>
        </a:solidFill>
        <a:ln>
          <a:solidFill>
            <a:schemeClr val="tx2">
              <a:lumMod val="60000"/>
              <a:lumOff val="40000"/>
            </a:schemeClr>
          </a:solidFill>
        </a:ln>
      </dgm:spPr>
      <dgm:t>
        <a:bodyPr/>
        <a:lstStyle/>
        <a:p>
          <a:r>
            <a:rPr lang="uk-UA" dirty="0" smtClean="0">
              <a:solidFill>
                <a:schemeClr val="tx1"/>
              </a:solidFill>
              <a:latin typeface="Ermilov" panose="02000000000000000000" pitchFamily="50" charset="-52"/>
              <a:ea typeface="Times New Roman" panose="02020603050405020304" pitchFamily="18" charset="0"/>
            </a:rPr>
            <a:t>ФОРМА ПОДАННЯ ІНФОРМАЦІЇ </a:t>
          </a:r>
          <a:endParaRPr lang="ru-RU" dirty="0">
            <a:solidFill>
              <a:schemeClr val="tx1"/>
            </a:solidFill>
          </a:endParaRPr>
        </a:p>
      </dgm:t>
    </dgm:pt>
    <dgm:pt modelId="{3829078A-E7EB-4CB6-83E8-C60967133325}" type="parTrans" cxnId="{F859E160-4328-4611-96F0-4ECEB6432361}">
      <dgm:prSet/>
      <dgm:spPr/>
      <dgm:t>
        <a:bodyPr/>
        <a:lstStyle/>
        <a:p>
          <a:endParaRPr lang="ru-RU"/>
        </a:p>
      </dgm:t>
    </dgm:pt>
    <dgm:pt modelId="{D44957A2-64F1-4587-9875-09302EDE742F}" type="sibTrans" cxnId="{F859E160-4328-4611-96F0-4ECEB6432361}">
      <dgm:prSet/>
      <dgm:spPr/>
      <dgm:t>
        <a:bodyPr/>
        <a:lstStyle/>
        <a:p>
          <a:endParaRPr lang="ru-RU"/>
        </a:p>
      </dgm:t>
    </dgm:pt>
    <dgm:pt modelId="{98A4A3DE-C944-4783-9192-17FCACC5888B}">
      <dgm:prSet phldrT="[Текст]" custT="1"/>
      <dgm:spPr>
        <a:solidFill>
          <a:srgbClr val="FFFF99"/>
        </a:solidFill>
        <a:ln>
          <a:solidFill>
            <a:srgbClr val="0070C0"/>
          </a:solidFill>
        </a:ln>
      </dgm:spPr>
      <dgm:t>
        <a:bodyPr/>
        <a:lstStyle/>
        <a:p>
          <a:r>
            <a:rPr lang="uk-UA" sz="1300" dirty="0" smtClean="0">
              <a:solidFill>
                <a:schemeClr val="tx1"/>
              </a:solidFill>
              <a:latin typeface="Ermilov" panose="02000000000000000000" pitchFamily="50" charset="-52"/>
              <a:ea typeface="Times New Roman" panose="02020603050405020304" pitchFamily="18" charset="0"/>
            </a:rPr>
            <a:t>ТЕКСТОВА</a:t>
          </a:r>
          <a:endParaRPr lang="ru-RU" sz="1300" dirty="0">
            <a:solidFill>
              <a:schemeClr val="tx1"/>
            </a:solidFill>
          </a:endParaRPr>
        </a:p>
      </dgm:t>
    </dgm:pt>
    <dgm:pt modelId="{3769A50A-F0C8-4ED5-A268-A4D472BD402E}" type="parTrans" cxnId="{F7C43C70-A589-4D97-92C0-01F89F52BE5F}">
      <dgm:prSet/>
      <dgm:spPr/>
      <dgm:t>
        <a:bodyPr/>
        <a:lstStyle/>
        <a:p>
          <a:endParaRPr lang="ru-RU" dirty="0"/>
        </a:p>
      </dgm:t>
    </dgm:pt>
    <dgm:pt modelId="{3AF65827-6141-40DC-9B02-D6412E0DFF72}" type="sibTrans" cxnId="{F7C43C70-A589-4D97-92C0-01F89F52BE5F}">
      <dgm:prSet/>
      <dgm:spPr/>
      <dgm:t>
        <a:bodyPr/>
        <a:lstStyle/>
        <a:p>
          <a:endParaRPr lang="ru-RU"/>
        </a:p>
      </dgm:t>
    </dgm:pt>
    <dgm:pt modelId="{CEEE2C36-8D5F-4EEF-BC8F-18B0E9CB66E8}">
      <dgm:prSet phldrT="[Текст]" custT="1"/>
      <dgm:spPr>
        <a:solidFill>
          <a:srgbClr val="FFFF99"/>
        </a:solidFill>
        <a:ln>
          <a:solidFill>
            <a:srgbClr val="0070C0"/>
          </a:solidFill>
        </a:ln>
      </dgm:spPr>
      <dgm:t>
        <a:bodyPr/>
        <a:lstStyle/>
        <a:p>
          <a:r>
            <a:rPr lang="uk-UA" sz="1300" dirty="0" smtClean="0">
              <a:solidFill>
                <a:schemeClr val="tx1"/>
              </a:solidFill>
              <a:latin typeface="Ermilov" panose="02000000000000000000" pitchFamily="50" charset="-52"/>
              <a:ea typeface="Times New Roman" panose="02020603050405020304" pitchFamily="18" charset="0"/>
            </a:rPr>
            <a:t>ГРАФІЧНА</a:t>
          </a:r>
          <a:endParaRPr lang="ru-RU" sz="1300" dirty="0">
            <a:solidFill>
              <a:schemeClr val="tx1"/>
            </a:solidFill>
          </a:endParaRPr>
        </a:p>
      </dgm:t>
    </dgm:pt>
    <dgm:pt modelId="{4FA334E3-D07C-41FF-9542-FAB6FA691A93}" type="parTrans" cxnId="{4F2CB98F-1C7C-4C10-8EE3-F7A08C3691BD}">
      <dgm:prSet/>
      <dgm:spPr/>
      <dgm:t>
        <a:bodyPr/>
        <a:lstStyle/>
        <a:p>
          <a:endParaRPr lang="ru-RU" dirty="0"/>
        </a:p>
      </dgm:t>
    </dgm:pt>
    <dgm:pt modelId="{F931C073-B440-4AC1-9F5A-1F4F5DE952CD}" type="sibTrans" cxnId="{4F2CB98F-1C7C-4C10-8EE3-F7A08C3691BD}">
      <dgm:prSet/>
      <dgm:spPr/>
      <dgm:t>
        <a:bodyPr/>
        <a:lstStyle/>
        <a:p>
          <a:endParaRPr lang="ru-RU"/>
        </a:p>
      </dgm:t>
    </dgm:pt>
    <dgm:pt modelId="{748BCE96-D4D5-4EAF-9F2A-9D69B2ECF79C}">
      <dgm:prSet custT="1"/>
      <dgm:spPr>
        <a:solidFill>
          <a:srgbClr val="FFFF99"/>
        </a:solidFill>
        <a:ln>
          <a:solidFill>
            <a:srgbClr val="0070C0"/>
          </a:solidFill>
        </a:ln>
      </dgm:spPr>
      <dgm:t>
        <a:bodyPr/>
        <a:lstStyle/>
        <a:p>
          <a:r>
            <a:rPr lang="uk-UA" sz="1200" dirty="0" smtClean="0">
              <a:solidFill>
                <a:schemeClr val="tx1"/>
              </a:solidFill>
              <a:latin typeface="Ermilov" panose="02000000000000000000" pitchFamily="50" charset="-52"/>
            </a:rPr>
            <a:t>як інформаційне текстове повідомлення із зазначенням переліку населених пунктів, вулиць, будинків;</a:t>
          </a:r>
          <a:endParaRPr lang="ru-RU" sz="1200" dirty="0">
            <a:solidFill>
              <a:schemeClr val="tx1"/>
            </a:solidFill>
            <a:latin typeface="Ermilov" panose="02000000000000000000" pitchFamily="50" charset="-52"/>
          </a:endParaRPr>
        </a:p>
      </dgm:t>
    </dgm:pt>
    <dgm:pt modelId="{7BF24C1C-9E50-42F9-89A8-DEAAC5FEE15D}" type="parTrans" cxnId="{1D137F05-F0AE-495A-9FE5-8ADE6146E58E}">
      <dgm:prSet/>
      <dgm:spPr/>
      <dgm:t>
        <a:bodyPr/>
        <a:lstStyle/>
        <a:p>
          <a:endParaRPr lang="ru-RU" dirty="0"/>
        </a:p>
      </dgm:t>
    </dgm:pt>
    <dgm:pt modelId="{FAA8C116-283D-41F6-87A1-8F217C26DEFD}" type="sibTrans" cxnId="{1D137F05-F0AE-495A-9FE5-8ADE6146E58E}">
      <dgm:prSet/>
      <dgm:spPr/>
      <dgm:t>
        <a:bodyPr/>
        <a:lstStyle/>
        <a:p>
          <a:endParaRPr lang="ru-RU"/>
        </a:p>
      </dgm:t>
    </dgm:pt>
    <dgm:pt modelId="{6CEAA7A2-5815-4B41-82FC-66F93F8E439F}">
      <dgm:prSet custT="1"/>
      <dgm:spPr>
        <a:solidFill>
          <a:srgbClr val="FFFF99"/>
        </a:solidFill>
        <a:ln>
          <a:solidFill>
            <a:srgbClr val="0070C0"/>
          </a:solidFill>
        </a:ln>
      </dgm:spPr>
      <dgm:t>
        <a:bodyPr/>
        <a:lstStyle/>
        <a:p>
          <a:r>
            <a:rPr lang="uk-UA" sz="1200" dirty="0" smtClean="0">
              <a:solidFill>
                <a:schemeClr val="tx1"/>
              </a:solidFill>
              <a:latin typeface="Ermilov" panose="02000000000000000000" pitchFamily="50" charset="-52"/>
            </a:rPr>
            <a:t>завантаження розпорядчого документа про закріплення територій обслуговування за закладами освіти із додатком у форматі .doc, .doсx, .pdf;</a:t>
          </a:r>
          <a:endParaRPr lang="ru-RU" sz="1200" dirty="0">
            <a:solidFill>
              <a:schemeClr val="tx1"/>
            </a:solidFill>
            <a:latin typeface="Ermilov" panose="02000000000000000000" pitchFamily="50" charset="-52"/>
          </a:endParaRPr>
        </a:p>
      </dgm:t>
    </dgm:pt>
    <dgm:pt modelId="{88BAF4A5-6649-4ED2-B5B2-B0B848399A77}" type="parTrans" cxnId="{F597E140-A083-485F-827D-038830D7910C}">
      <dgm:prSet/>
      <dgm:spPr/>
      <dgm:t>
        <a:bodyPr/>
        <a:lstStyle/>
        <a:p>
          <a:endParaRPr lang="ru-RU" dirty="0"/>
        </a:p>
      </dgm:t>
    </dgm:pt>
    <dgm:pt modelId="{2799446C-33F0-414E-9451-A3ED2916442E}" type="sibTrans" cxnId="{F597E140-A083-485F-827D-038830D7910C}">
      <dgm:prSet/>
      <dgm:spPr/>
      <dgm:t>
        <a:bodyPr/>
        <a:lstStyle/>
        <a:p>
          <a:endParaRPr lang="ru-RU"/>
        </a:p>
      </dgm:t>
    </dgm:pt>
    <dgm:pt modelId="{CC6ED11B-ED97-49F3-8CA4-795F2081A811}">
      <dgm:prSet custT="1"/>
      <dgm:spPr>
        <a:solidFill>
          <a:srgbClr val="FFFF99"/>
        </a:solidFill>
        <a:ln>
          <a:solidFill>
            <a:srgbClr val="0070C0"/>
          </a:solidFill>
        </a:ln>
      </dgm:spPr>
      <dgm:t>
        <a:bodyPr/>
        <a:lstStyle/>
        <a:p>
          <a:r>
            <a:rPr lang="uk-UA" sz="1200" dirty="0" smtClean="0">
              <a:solidFill>
                <a:schemeClr val="tx1"/>
              </a:solidFill>
              <a:latin typeface="Ermilov" panose="02000000000000000000" pitchFamily="50" charset="-52"/>
            </a:rPr>
            <a:t>завантаження фото-, скан-копії розпорядчого документа про закріплення територій обслуговування за закладами освіти із додатком у форматі .img, .gif, .png, ін. </a:t>
          </a:r>
          <a:endParaRPr lang="ru-RU" sz="1200" dirty="0">
            <a:solidFill>
              <a:schemeClr val="tx1"/>
            </a:solidFill>
            <a:latin typeface="Ermilov" panose="02000000000000000000" pitchFamily="50" charset="-52"/>
          </a:endParaRPr>
        </a:p>
      </dgm:t>
    </dgm:pt>
    <dgm:pt modelId="{6F556F7A-69C5-432A-B4DC-00AA5E968ABE}" type="parTrans" cxnId="{A9298D81-64B7-4E77-9F06-E222485CAF19}">
      <dgm:prSet/>
      <dgm:spPr/>
      <dgm:t>
        <a:bodyPr/>
        <a:lstStyle/>
        <a:p>
          <a:endParaRPr lang="ru-RU" dirty="0"/>
        </a:p>
      </dgm:t>
    </dgm:pt>
    <dgm:pt modelId="{B6609E6F-09CF-48E4-94B1-82C72F2DD1F3}" type="sibTrans" cxnId="{A9298D81-64B7-4E77-9F06-E222485CAF19}">
      <dgm:prSet/>
      <dgm:spPr/>
      <dgm:t>
        <a:bodyPr/>
        <a:lstStyle/>
        <a:p>
          <a:endParaRPr lang="ru-RU"/>
        </a:p>
      </dgm:t>
    </dgm:pt>
    <dgm:pt modelId="{C36BFD11-2B43-430C-A449-E1EFBF73ADAF}">
      <dgm:prSet phldrT="[Текст]" custT="1"/>
      <dgm:spPr>
        <a:solidFill>
          <a:srgbClr val="FFFF99"/>
        </a:solidFill>
        <a:ln>
          <a:solidFill>
            <a:srgbClr val="0070C0"/>
          </a:solidFill>
        </a:ln>
      </dgm:spPr>
      <dgm:t>
        <a:bodyPr/>
        <a:lstStyle/>
        <a:p>
          <a:r>
            <a:rPr lang="uk-UA" sz="1200" dirty="0" smtClean="0">
              <a:solidFill>
                <a:schemeClr val="tx1"/>
              </a:solidFill>
              <a:latin typeface="Ermilov" panose="02000000000000000000" pitchFamily="50" charset="-52"/>
            </a:rPr>
            <a:t>у вигляді фрагмента мапи із нанесенням умовних позначень меж закріплених територій обслуговування</a:t>
          </a:r>
          <a:endParaRPr lang="ru-RU" sz="1200" dirty="0">
            <a:solidFill>
              <a:schemeClr val="tx1"/>
            </a:solidFill>
            <a:latin typeface="Ermilov" panose="02000000000000000000" pitchFamily="50" charset="-52"/>
          </a:endParaRPr>
        </a:p>
      </dgm:t>
    </dgm:pt>
    <dgm:pt modelId="{8CF236A2-53EE-407D-9EDF-DE2571289360}" type="parTrans" cxnId="{8F4D7CDC-EAAF-4060-A195-CDE48EAD5BCC}">
      <dgm:prSet/>
      <dgm:spPr/>
      <dgm:t>
        <a:bodyPr/>
        <a:lstStyle/>
        <a:p>
          <a:endParaRPr lang="ru-RU" dirty="0"/>
        </a:p>
      </dgm:t>
    </dgm:pt>
    <dgm:pt modelId="{CA68D9FC-2EB0-421B-A544-9DF5B09F49A1}" type="sibTrans" cxnId="{8F4D7CDC-EAAF-4060-A195-CDE48EAD5BCC}">
      <dgm:prSet/>
      <dgm:spPr/>
      <dgm:t>
        <a:bodyPr/>
        <a:lstStyle/>
        <a:p>
          <a:endParaRPr lang="ru-RU"/>
        </a:p>
      </dgm:t>
    </dgm:pt>
    <dgm:pt modelId="{76387D61-7D7F-4494-ADEE-603B1953902A}">
      <dgm:prSet phldrT="[Текст]" custT="1"/>
      <dgm:spPr>
        <a:solidFill>
          <a:srgbClr val="FFFF99"/>
        </a:solidFill>
        <a:ln>
          <a:solidFill>
            <a:srgbClr val="0070C0"/>
          </a:solidFill>
        </a:ln>
      </dgm:spPr>
      <dgm:t>
        <a:bodyPr/>
        <a:lstStyle/>
        <a:p>
          <a:r>
            <a:rPr lang="uk-UA" sz="1200" dirty="0" smtClean="0">
              <a:solidFill>
                <a:schemeClr val="tx1"/>
              </a:solidFill>
              <a:latin typeface="Ermilov" panose="02000000000000000000" pitchFamily="50" charset="-52"/>
            </a:rPr>
            <a:t>у вигляді ілюстративної схеми, таблиці, малюнка, ін.</a:t>
          </a:r>
          <a:endParaRPr lang="ru-RU" sz="1200" dirty="0">
            <a:solidFill>
              <a:schemeClr val="tx1"/>
            </a:solidFill>
            <a:latin typeface="Ermilov" panose="02000000000000000000" pitchFamily="50" charset="-52"/>
          </a:endParaRPr>
        </a:p>
      </dgm:t>
    </dgm:pt>
    <dgm:pt modelId="{3A141844-FB8A-438A-961C-4127B72C5485}" type="parTrans" cxnId="{2F62EFEE-0361-4B24-A2AF-78045D92A510}">
      <dgm:prSet/>
      <dgm:spPr/>
      <dgm:t>
        <a:bodyPr/>
        <a:lstStyle/>
        <a:p>
          <a:endParaRPr lang="ru-RU" dirty="0"/>
        </a:p>
      </dgm:t>
    </dgm:pt>
    <dgm:pt modelId="{6DB52DE4-0993-43F5-9E56-E2E83B2E90F7}" type="sibTrans" cxnId="{2F62EFEE-0361-4B24-A2AF-78045D92A510}">
      <dgm:prSet/>
      <dgm:spPr/>
      <dgm:t>
        <a:bodyPr/>
        <a:lstStyle/>
        <a:p>
          <a:endParaRPr lang="ru-RU"/>
        </a:p>
      </dgm:t>
    </dgm:pt>
    <dgm:pt modelId="{308AE290-104F-4405-BFAC-9BDE78B34F35}">
      <dgm:prSet phldrT="[Текст]" custT="1"/>
      <dgm:spPr>
        <a:solidFill>
          <a:srgbClr val="FFFF99"/>
        </a:solidFill>
        <a:ln>
          <a:solidFill>
            <a:srgbClr val="0070C0"/>
          </a:solidFill>
        </a:ln>
      </dgm:spPr>
      <dgm:t>
        <a:bodyPr/>
        <a:lstStyle/>
        <a:p>
          <a:r>
            <a:rPr lang="uk-UA" sz="1300" dirty="0" smtClean="0">
              <a:solidFill>
                <a:schemeClr val="tx1"/>
              </a:solidFill>
              <a:latin typeface="Ermilov" panose="02000000000000000000" pitchFamily="50" charset="-52"/>
              <a:ea typeface="Times New Roman" panose="02020603050405020304" pitchFamily="18" charset="0"/>
            </a:rPr>
            <a:t>ІНШІ  </a:t>
          </a:r>
          <a:endParaRPr lang="ru-RU" sz="1300" dirty="0">
            <a:solidFill>
              <a:schemeClr val="tx1"/>
            </a:solidFill>
          </a:endParaRPr>
        </a:p>
      </dgm:t>
    </dgm:pt>
    <dgm:pt modelId="{19745E9A-9382-4710-A6E6-B48EAC5E1450}" type="sibTrans" cxnId="{C76CC49B-3783-4D0A-B95E-48CECA904562}">
      <dgm:prSet/>
      <dgm:spPr/>
      <dgm:t>
        <a:bodyPr/>
        <a:lstStyle/>
        <a:p>
          <a:endParaRPr lang="ru-RU"/>
        </a:p>
      </dgm:t>
    </dgm:pt>
    <dgm:pt modelId="{3505F381-B825-4A45-9483-26FE9869312D}" type="parTrans" cxnId="{C76CC49B-3783-4D0A-B95E-48CECA904562}">
      <dgm:prSet/>
      <dgm:spPr/>
      <dgm:t>
        <a:bodyPr/>
        <a:lstStyle/>
        <a:p>
          <a:endParaRPr lang="ru-RU" dirty="0"/>
        </a:p>
      </dgm:t>
    </dgm:pt>
    <dgm:pt modelId="{D3062167-0F8E-4700-BB9F-E9F88888EB4F}" type="pres">
      <dgm:prSet presAssocID="{7C00FE50-CF80-46B9-A622-BECAF95A2DD0}" presName="Name0" presStyleCnt="0">
        <dgm:presLayoutVars>
          <dgm:chPref val="1"/>
          <dgm:dir/>
          <dgm:animOne val="branch"/>
          <dgm:animLvl val="lvl"/>
          <dgm:resizeHandles val="exact"/>
        </dgm:presLayoutVars>
      </dgm:prSet>
      <dgm:spPr/>
      <dgm:t>
        <a:bodyPr/>
        <a:lstStyle/>
        <a:p>
          <a:endParaRPr lang="ru-RU"/>
        </a:p>
      </dgm:t>
    </dgm:pt>
    <dgm:pt modelId="{43098AEE-5A89-4D15-858C-D490F81F28F8}" type="pres">
      <dgm:prSet presAssocID="{96651E86-755F-45EA-943A-72FF5D5460EF}" presName="root1" presStyleCnt="0"/>
      <dgm:spPr/>
    </dgm:pt>
    <dgm:pt modelId="{30B3A407-CC54-4A0D-AE37-A16F18874D82}" type="pres">
      <dgm:prSet presAssocID="{96651E86-755F-45EA-943A-72FF5D5460EF}" presName="LevelOneTextNode" presStyleLbl="node0" presStyleIdx="0" presStyleCnt="1" custScaleX="371776" custScaleY="330184" custLinFactNeighborX="-42961" custLinFactNeighborY="-25836">
        <dgm:presLayoutVars>
          <dgm:chPref val="3"/>
        </dgm:presLayoutVars>
      </dgm:prSet>
      <dgm:spPr/>
      <dgm:t>
        <a:bodyPr/>
        <a:lstStyle/>
        <a:p>
          <a:endParaRPr lang="ru-RU"/>
        </a:p>
      </dgm:t>
    </dgm:pt>
    <dgm:pt modelId="{2D5039E0-1C18-4062-B433-83D9708449CC}" type="pres">
      <dgm:prSet presAssocID="{96651E86-755F-45EA-943A-72FF5D5460EF}" presName="level2hierChild" presStyleCnt="0"/>
      <dgm:spPr/>
    </dgm:pt>
    <dgm:pt modelId="{6DBEBE64-65AF-40C6-8F85-8DB70C1C14E7}" type="pres">
      <dgm:prSet presAssocID="{3769A50A-F0C8-4ED5-A268-A4D472BD402E}" presName="conn2-1" presStyleLbl="parChTrans1D2" presStyleIdx="0" presStyleCnt="3"/>
      <dgm:spPr/>
      <dgm:t>
        <a:bodyPr/>
        <a:lstStyle/>
        <a:p>
          <a:endParaRPr lang="ru-RU"/>
        </a:p>
      </dgm:t>
    </dgm:pt>
    <dgm:pt modelId="{B1B1D420-706B-4718-8282-7C8E98D0521F}" type="pres">
      <dgm:prSet presAssocID="{3769A50A-F0C8-4ED5-A268-A4D472BD402E}" presName="connTx" presStyleLbl="parChTrans1D2" presStyleIdx="0" presStyleCnt="3"/>
      <dgm:spPr/>
      <dgm:t>
        <a:bodyPr/>
        <a:lstStyle/>
        <a:p>
          <a:endParaRPr lang="ru-RU"/>
        </a:p>
      </dgm:t>
    </dgm:pt>
    <dgm:pt modelId="{2E1FE860-1FAE-4679-9942-243B20520D24}" type="pres">
      <dgm:prSet presAssocID="{98A4A3DE-C944-4783-9192-17FCACC5888B}" presName="root2" presStyleCnt="0"/>
      <dgm:spPr/>
    </dgm:pt>
    <dgm:pt modelId="{E6EDF609-A74C-48D6-A96A-002CFAB7F5A8}" type="pres">
      <dgm:prSet presAssocID="{98A4A3DE-C944-4783-9192-17FCACC5888B}" presName="LevelTwoTextNode" presStyleLbl="node2" presStyleIdx="0" presStyleCnt="3" custScaleX="171863" custScaleY="238218">
        <dgm:presLayoutVars>
          <dgm:chPref val="3"/>
        </dgm:presLayoutVars>
      </dgm:prSet>
      <dgm:spPr/>
      <dgm:t>
        <a:bodyPr/>
        <a:lstStyle/>
        <a:p>
          <a:endParaRPr lang="ru-RU"/>
        </a:p>
      </dgm:t>
    </dgm:pt>
    <dgm:pt modelId="{86FC3078-2771-4AFA-A39A-8AD7D7886E89}" type="pres">
      <dgm:prSet presAssocID="{98A4A3DE-C944-4783-9192-17FCACC5888B}" presName="level3hierChild" presStyleCnt="0"/>
      <dgm:spPr/>
    </dgm:pt>
    <dgm:pt modelId="{8DE082D8-447D-4C47-9E54-FFA64C832D8A}" type="pres">
      <dgm:prSet presAssocID="{7BF24C1C-9E50-42F9-89A8-DEAAC5FEE15D}" presName="conn2-1" presStyleLbl="parChTrans1D3" presStyleIdx="0" presStyleCnt="5"/>
      <dgm:spPr/>
      <dgm:t>
        <a:bodyPr/>
        <a:lstStyle/>
        <a:p>
          <a:endParaRPr lang="ru-RU"/>
        </a:p>
      </dgm:t>
    </dgm:pt>
    <dgm:pt modelId="{8D28ADCC-9BBC-45E7-AAD1-A8F8D5723EE0}" type="pres">
      <dgm:prSet presAssocID="{7BF24C1C-9E50-42F9-89A8-DEAAC5FEE15D}" presName="connTx" presStyleLbl="parChTrans1D3" presStyleIdx="0" presStyleCnt="5"/>
      <dgm:spPr/>
      <dgm:t>
        <a:bodyPr/>
        <a:lstStyle/>
        <a:p>
          <a:endParaRPr lang="ru-RU"/>
        </a:p>
      </dgm:t>
    </dgm:pt>
    <dgm:pt modelId="{DD052EB2-8323-4BB8-BB7F-80222B64ADB8}" type="pres">
      <dgm:prSet presAssocID="{748BCE96-D4D5-4EAF-9F2A-9D69B2ECF79C}" presName="root2" presStyleCnt="0"/>
      <dgm:spPr/>
    </dgm:pt>
    <dgm:pt modelId="{C0E84EDF-DFDB-4451-A651-13BD83965EBB}" type="pres">
      <dgm:prSet presAssocID="{748BCE96-D4D5-4EAF-9F2A-9D69B2ECF79C}" presName="LevelTwoTextNode" presStyleLbl="node3" presStyleIdx="0" presStyleCnt="5" custScaleX="533769" custScaleY="287032">
        <dgm:presLayoutVars>
          <dgm:chPref val="3"/>
        </dgm:presLayoutVars>
      </dgm:prSet>
      <dgm:spPr/>
      <dgm:t>
        <a:bodyPr/>
        <a:lstStyle/>
        <a:p>
          <a:endParaRPr lang="ru-RU"/>
        </a:p>
      </dgm:t>
    </dgm:pt>
    <dgm:pt modelId="{8E8A19D7-51F1-476B-9976-59E9DE77194E}" type="pres">
      <dgm:prSet presAssocID="{748BCE96-D4D5-4EAF-9F2A-9D69B2ECF79C}" presName="level3hierChild" presStyleCnt="0"/>
      <dgm:spPr/>
    </dgm:pt>
    <dgm:pt modelId="{D870901F-E8DC-4C0D-8B61-A467C2C2DB5E}" type="pres">
      <dgm:prSet presAssocID="{88BAF4A5-6649-4ED2-B5B2-B0B848399A77}" presName="conn2-1" presStyleLbl="parChTrans1D3" presStyleIdx="1" presStyleCnt="5"/>
      <dgm:spPr/>
      <dgm:t>
        <a:bodyPr/>
        <a:lstStyle/>
        <a:p>
          <a:endParaRPr lang="ru-RU"/>
        </a:p>
      </dgm:t>
    </dgm:pt>
    <dgm:pt modelId="{90CB53E8-23FE-4AF8-9AAF-E95AA6DC05B4}" type="pres">
      <dgm:prSet presAssocID="{88BAF4A5-6649-4ED2-B5B2-B0B848399A77}" presName="connTx" presStyleLbl="parChTrans1D3" presStyleIdx="1" presStyleCnt="5"/>
      <dgm:spPr/>
      <dgm:t>
        <a:bodyPr/>
        <a:lstStyle/>
        <a:p>
          <a:endParaRPr lang="ru-RU"/>
        </a:p>
      </dgm:t>
    </dgm:pt>
    <dgm:pt modelId="{F8009280-0C08-4503-86A9-1A3CF9B4C8C5}" type="pres">
      <dgm:prSet presAssocID="{6CEAA7A2-5815-4B41-82FC-66F93F8E439F}" presName="root2" presStyleCnt="0"/>
      <dgm:spPr/>
    </dgm:pt>
    <dgm:pt modelId="{59AAFABA-8590-4FC6-93AD-BA94BB2ABB73}" type="pres">
      <dgm:prSet presAssocID="{6CEAA7A2-5815-4B41-82FC-66F93F8E439F}" presName="LevelTwoTextNode" presStyleLbl="node3" presStyleIdx="1" presStyleCnt="5" custScaleX="532021" custScaleY="374384" custLinFactNeighborX="898" custLinFactNeighborY="10515">
        <dgm:presLayoutVars>
          <dgm:chPref val="3"/>
        </dgm:presLayoutVars>
      </dgm:prSet>
      <dgm:spPr/>
      <dgm:t>
        <a:bodyPr/>
        <a:lstStyle/>
        <a:p>
          <a:endParaRPr lang="ru-RU"/>
        </a:p>
      </dgm:t>
    </dgm:pt>
    <dgm:pt modelId="{2AC26C6C-59A0-47A5-B2F8-DBBD4AC4626A}" type="pres">
      <dgm:prSet presAssocID="{6CEAA7A2-5815-4B41-82FC-66F93F8E439F}" presName="level3hierChild" presStyleCnt="0"/>
      <dgm:spPr/>
    </dgm:pt>
    <dgm:pt modelId="{B029F35C-84E9-42E5-A099-2DD2AF937E28}" type="pres">
      <dgm:prSet presAssocID="{6F556F7A-69C5-432A-B4DC-00AA5E968ABE}" presName="conn2-1" presStyleLbl="parChTrans1D3" presStyleIdx="2" presStyleCnt="5"/>
      <dgm:spPr/>
      <dgm:t>
        <a:bodyPr/>
        <a:lstStyle/>
        <a:p>
          <a:endParaRPr lang="ru-RU"/>
        </a:p>
      </dgm:t>
    </dgm:pt>
    <dgm:pt modelId="{22E46ACE-4FEB-465F-AEE1-A6547FEF6FFC}" type="pres">
      <dgm:prSet presAssocID="{6F556F7A-69C5-432A-B4DC-00AA5E968ABE}" presName="connTx" presStyleLbl="parChTrans1D3" presStyleIdx="2" presStyleCnt="5"/>
      <dgm:spPr/>
      <dgm:t>
        <a:bodyPr/>
        <a:lstStyle/>
        <a:p>
          <a:endParaRPr lang="ru-RU"/>
        </a:p>
      </dgm:t>
    </dgm:pt>
    <dgm:pt modelId="{2047BE77-2528-42E1-979F-76D332D51568}" type="pres">
      <dgm:prSet presAssocID="{CC6ED11B-ED97-49F3-8CA4-795F2081A811}" presName="root2" presStyleCnt="0"/>
      <dgm:spPr/>
    </dgm:pt>
    <dgm:pt modelId="{1CD29F93-03CA-4039-83EC-ECCB461AC814}" type="pres">
      <dgm:prSet presAssocID="{CC6ED11B-ED97-49F3-8CA4-795F2081A811}" presName="LevelTwoTextNode" presStyleLbl="node3" presStyleIdx="2" presStyleCnt="5" custScaleX="532772" custScaleY="448198" custLinFactNeighborX="898" custLinFactNeighborY="15390">
        <dgm:presLayoutVars>
          <dgm:chPref val="3"/>
        </dgm:presLayoutVars>
      </dgm:prSet>
      <dgm:spPr/>
      <dgm:t>
        <a:bodyPr/>
        <a:lstStyle/>
        <a:p>
          <a:endParaRPr lang="ru-RU"/>
        </a:p>
      </dgm:t>
    </dgm:pt>
    <dgm:pt modelId="{00CE743D-5B2C-47B0-AA70-E8F1E6AB90E7}" type="pres">
      <dgm:prSet presAssocID="{CC6ED11B-ED97-49F3-8CA4-795F2081A811}" presName="level3hierChild" presStyleCnt="0"/>
      <dgm:spPr/>
    </dgm:pt>
    <dgm:pt modelId="{74B27237-6E7E-4F1D-84E2-387204A6310C}" type="pres">
      <dgm:prSet presAssocID="{4FA334E3-D07C-41FF-9542-FAB6FA691A93}" presName="conn2-1" presStyleLbl="parChTrans1D2" presStyleIdx="1" presStyleCnt="3"/>
      <dgm:spPr/>
      <dgm:t>
        <a:bodyPr/>
        <a:lstStyle/>
        <a:p>
          <a:endParaRPr lang="ru-RU"/>
        </a:p>
      </dgm:t>
    </dgm:pt>
    <dgm:pt modelId="{08716ED0-C51F-4E13-97AE-400B2BCEF406}" type="pres">
      <dgm:prSet presAssocID="{4FA334E3-D07C-41FF-9542-FAB6FA691A93}" presName="connTx" presStyleLbl="parChTrans1D2" presStyleIdx="1" presStyleCnt="3"/>
      <dgm:spPr/>
      <dgm:t>
        <a:bodyPr/>
        <a:lstStyle/>
        <a:p>
          <a:endParaRPr lang="ru-RU"/>
        </a:p>
      </dgm:t>
    </dgm:pt>
    <dgm:pt modelId="{C5697C47-1D49-41A9-B373-4ED27F08B71A}" type="pres">
      <dgm:prSet presAssocID="{CEEE2C36-8D5F-4EEF-BC8F-18B0E9CB66E8}" presName="root2" presStyleCnt="0"/>
      <dgm:spPr/>
    </dgm:pt>
    <dgm:pt modelId="{C9A0CCE1-787F-4491-BB5B-834B0A29E79C}" type="pres">
      <dgm:prSet presAssocID="{CEEE2C36-8D5F-4EEF-BC8F-18B0E9CB66E8}" presName="LevelTwoTextNode" presStyleLbl="node2" presStyleIdx="1" presStyleCnt="3" custScaleX="171070" custScaleY="300558" custLinFactY="62559" custLinFactNeighborX="-5973" custLinFactNeighborY="100000">
        <dgm:presLayoutVars>
          <dgm:chPref val="3"/>
        </dgm:presLayoutVars>
      </dgm:prSet>
      <dgm:spPr/>
      <dgm:t>
        <a:bodyPr/>
        <a:lstStyle/>
        <a:p>
          <a:endParaRPr lang="ru-RU"/>
        </a:p>
      </dgm:t>
    </dgm:pt>
    <dgm:pt modelId="{F8EF135A-DD7C-43B4-8857-ADEE128FF4E8}" type="pres">
      <dgm:prSet presAssocID="{CEEE2C36-8D5F-4EEF-BC8F-18B0E9CB66E8}" presName="level3hierChild" presStyleCnt="0"/>
      <dgm:spPr/>
    </dgm:pt>
    <dgm:pt modelId="{814B780F-704A-46DE-86C1-7820C9F479A9}" type="pres">
      <dgm:prSet presAssocID="{8CF236A2-53EE-407D-9EDF-DE2571289360}" presName="conn2-1" presStyleLbl="parChTrans1D3" presStyleIdx="3" presStyleCnt="5"/>
      <dgm:spPr/>
      <dgm:t>
        <a:bodyPr/>
        <a:lstStyle/>
        <a:p>
          <a:endParaRPr lang="ru-RU"/>
        </a:p>
      </dgm:t>
    </dgm:pt>
    <dgm:pt modelId="{D34A2EFE-ECE5-4390-A6C9-561DCF1B55DB}" type="pres">
      <dgm:prSet presAssocID="{8CF236A2-53EE-407D-9EDF-DE2571289360}" presName="connTx" presStyleLbl="parChTrans1D3" presStyleIdx="3" presStyleCnt="5"/>
      <dgm:spPr/>
      <dgm:t>
        <a:bodyPr/>
        <a:lstStyle/>
        <a:p>
          <a:endParaRPr lang="ru-RU"/>
        </a:p>
      </dgm:t>
    </dgm:pt>
    <dgm:pt modelId="{DBFA3854-4E5E-4A8E-BDE6-276930B0BC87}" type="pres">
      <dgm:prSet presAssocID="{C36BFD11-2B43-430C-A449-E1EFBF73ADAF}" presName="root2" presStyleCnt="0"/>
      <dgm:spPr/>
    </dgm:pt>
    <dgm:pt modelId="{DCB30B49-B25C-46A9-BE3C-AB2B04FB95BE}" type="pres">
      <dgm:prSet presAssocID="{C36BFD11-2B43-430C-A449-E1EFBF73ADAF}" presName="LevelTwoTextNode" presStyleLbl="node3" presStyleIdx="3" presStyleCnt="5" custScaleX="533644" custScaleY="315381" custLinFactY="45980" custLinFactNeighborX="2185" custLinFactNeighborY="100000">
        <dgm:presLayoutVars>
          <dgm:chPref val="3"/>
        </dgm:presLayoutVars>
      </dgm:prSet>
      <dgm:spPr/>
      <dgm:t>
        <a:bodyPr/>
        <a:lstStyle/>
        <a:p>
          <a:endParaRPr lang="ru-RU"/>
        </a:p>
      </dgm:t>
    </dgm:pt>
    <dgm:pt modelId="{895FD8E9-BB32-459B-AF13-0E7A1E7A1A6F}" type="pres">
      <dgm:prSet presAssocID="{C36BFD11-2B43-430C-A449-E1EFBF73ADAF}" presName="level3hierChild" presStyleCnt="0"/>
      <dgm:spPr/>
    </dgm:pt>
    <dgm:pt modelId="{D7561137-216D-468C-A3B5-0E93B26B0EEA}" type="pres">
      <dgm:prSet presAssocID="{3A141844-FB8A-438A-961C-4127B72C5485}" presName="conn2-1" presStyleLbl="parChTrans1D3" presStyleIdx="4" presStyleCnt="5"/>
      <dgm:spPr/>
      <dgm:t>
        <a:bodyPr/>
        <a:lstStyle/>
        <a:p>
          <a:endParaRPr lang="ru-RU"/>
        </a:p>
      </dgm:t>
    </dgm:pt>
    <dgm:pt modelId="{C01BFA8A-DEB7-49CD-BF36-3698817878C5}" type="pres">
      <dgm:prSet presAssocID="{3A141844-FB8A-438A-961C-4127B72C5485}" presName="connTx" presStyleLbl="parChTrans1D3" presStyleIdx="4" presStyleCnt="5"/>
      <dgm:spPr/>
      <dgm:t>
        <a:bodyPr/>
        <a:lstStyle/>
        <a:p>
          <a:endParaRPr lang="ru-RU"/>
        </a:p>
      </dgm:t>
    </dgm:pt>
    <dgm:pt modelId="{E74586A4-25E3-4324-A20C-BA82F6FB2C48}" type="pres">
      <dgm:prSet presAssocID="{76387D61-7D7F-4494-ADEE-603B1953902A}" presName="root2" presStyleCnt="0"/>
      <dgm:spPr/>
    </dgm:pt>
    <dgm:pt modelId="{3E5548EE-6F1C-4BF9-99F4-4D6AE9CDBC07}" type="pres">
      <dgm:prSet presAssocID="{76387D61-7D7F-4494-ADEE-603B1953902A}" presName="LevelTwoTextNode" presStyleLbl="node3" presStyleIdx="4" presStyleCnt="5" custScaleX="524772" custScaleY="313667" custLinFactY="100000" custLinFactNeighborX="10956" custLinFactNeighborY="101227">
        <dgm:presLayoutVars>
          <dgm:chPref val="3"/>
        </dgm:presLayoutVars>
      </dgm:prSet>
      <dgm:spPr/>
      <dgm:t>
        <a:bodyPr/>
        <a:lstStyle/>
        <a:p>
          <a:endParaRPr lang="ru-RU"/>
        </a:p>
      </dgm:t>
    </dgm:pt>
    <dgm:pt modelId="{1466E34C-CFC0-4F51-8270-AC0AF0CE9E24}" type="pres">
      <dgm:prSet presAssocID="{76387D61-7D7F-4494-ADEE-603B1953902A}" presName="level3hierChild" presStyleCnt="0"/>
      <dgm:spPr/>
    </dgm:pt>
    <dgm:pt modelId="{34D1972E-E6F5-4164-8CAC-7BAC24F8F775}" type="pres">
      <dgm:prSet presAssocID="{3505F381-B825-4A45-9483-26FE9869312D}" presName="conn2-1" presStyleLbl="parChTrans1D2" presStyleIdx="2" presStyleCnt="3"/>
      <dgm:spPr/>
      <dgm:t>
        <a:bodyPr/>
        <a:lstStyle/>
        <a:p>
          <a:endParaRPr lang="ru-RU"/>
        </a:p>
      </dgm:t>
    </dgm:pt>
    <dgm:pt modelId="{9A451C30-AC3D-4D15-8A99-977EFC49C65E}" type="pres">
      <dgm:prSet presAssocID="{3505F381-B825-4A45-9483-26FE9869312D}" presName="connTx" presStyleLbl="parChTrans1D2" presStyleIdx="2" presStyleCnt="3"/>
      <dgm:spPr/>
      <dgm:t>
        <a:bodyPr/>
        <a:lstStyle/>
        <a:p>
          <a:endParaRPr lang="ru-RU"/>
        </a:p>
      </dgm:t>
    </dgm:pt>
    <dgm:pt modelId="{48CF1EA6-5340-4F9D-8EC6-B194ED875334}" type="pres">
      <dgm:prSet presAssocID="{308AE290-104F-4405-BFAC-9BDE78B34F35}" presName="root2" presStyleCnt="0"/>
      <dgm:spPr/>
    </dgm:pt>
    <dgm:pt modelId="{189726D4-B3D2-4594-AFCE-B77FFF851322}" type="pres">
      <dgm:prSet presAssocID="{308AE290-104F-4405-BFAC-9BDE78B34F35}" presName="LevelTwoTextNode" presStyleLbl="node2" presStyleIdx="2" presStyleCnt="3" custScaleX="137528" custScaleY="252408" custLinFactY="-357202" custLinFactNeighborX="9484" custLinFactNeighborY="-400000">
        <dgm:presLayoutVars>
          <dgm:chPref val="3"/>
        </dgm:presLayoutVars>
      </dgm:prSet>
      <dgm:spPr/>
      <dgm:t>
        <a:bodyPr/>
        <a:lstStyle/>
        <a:p>
          <a:endParaRPr lang="ru-RU"/>
        </a:p>
      </dgm:t>
    </dgm:pt>
    <dgm:pt modelId="{C729086E-0C74-4BD3-B838-4EEC1AB0FC25}" type="pres">
      <dgm:prSet presAssocID="{308AE290-104F-4405-BFAC-9BDE78B34F35}" presName="level3hierChild" presStyleCnt="0"/>
      <dgm:spPr/>
    </dgm:pt>
  </dgm:ptLst>
  <dgm:cxnLst>
    <dgm:cxn modelId="{303D8560-4C22-43A8-9614-337FA34EC89B}" type="presOf" srcId="{8CF236A2-53EE-407D-9EDF-DE2571289360}" destId="{D34A2EFE-ECE5-4390-A6C9-561DCF1B55DB}" srcOrd="1" destOrd="0" presId="urn:microsoft.com/office/officeart/2008/layout/HorizontalMultiLevelHierarchy"/>
    <dgm:cxn modelId="{977E143C-CA85-43B4-926D-309AFAD41377}" type="presOf" srcId="{3769A50A-F0C8-4ED5-A268-A4D472BD402E}" destId="{B1B1D420-706B-4718-8282-7C8E98D0521F}" srcOrd="1" destOrd="0" presId="urn:microsoft.com/office/officeart/2008/layout/HorizontalMultiLevelHierarchy"/>
    <dgm:cxn modelId="{F859E160-4328-4611-96F0-4ECEB6432361}" srcId="{7C00FE50-CF80-46B9-A622-BECAF95A2DD0}" destId="{96651E86-755F-45EA-943A-72FF5D5460EF}" srcOrd="0" destOrd="0" parTransId="{3829078A-E7EB-4CB6-83E8-C60967133325}" sibTransId="{D44957A2-64F1-4587-9875-09302EDE742F}"/>
    <dgm:cxn modelId="{AACC1C2E-BAE9-44D4-A8A5-B1346B3EFA94}" type="presOf" srcId="{3769A50A-F0C8-4ED5-A268-A4D472BD402E}" destId="{6DBEBE64-65AF-40C6-8F85-8DB70C1C14E7}" srcOrd="0" destOrd="0" presId="urn:microsoft.com/office/officeart/2008/layout/HorizontalMultiLevelHierarchy"/>
    <dgm:cxn modelId="{8B46FFAA-7E0B-49B0-9068-C6EB9F4AC755}" type="presOf" srcId="{3505F381-B825-4A45-9483-26FE9869312D}" destId="{34D1972E-E6F5-4164-8CAC-7BAC24F8F775}" srcOrd="0" destOrd="0" presId="urn:microsoft.com/office/officeart/2008/layout/HorizontalMultiLevelHierarchy"/>
    <dgm:cxn modelId="{3272703A-7912-4FDC-8414-298361911112}" type="presOf" srcId="{CC6ED11B-ED97-49F3-8CA4-795F2081A811}" destId="{1CD29F93-03CA-4039-83EC-ECCB461AC814}" srcOrd="0" destOrd="0" presId="urn:microsoft.com/office/officeart/2008/layout/HorizontalMultiLevelHierarchy"/>
    <dgm:cxn modelId="{19032D61-426C-48FC-BA16-CF2E362A52C1}" type="presOf" srcId="{8CF236A2-53EE-407D-9EDF-DE2571289360}" destId="{814B780F-704A-46DE-86C1-7820C9F479A9}" srcOrd="0" destOrd="0" presId="urn:microsoft.com/office/officeart/2008/layout/HorizontalMultiLevelHierarchy"/>
    <dgm:cxn modelId="{2F62EFEE-0361-4B24-A2AF-78045D92A510}" srcId="{CEEE2C36-8D5F-4EEF-BC8F-18B0E9CB66E8}" destId="{76387D61-7D7F-4494-ADEE-603B1953902A}" srcOrd="1" destOrd="0" parTransId="{3A141844-FB8A-438A-961C-4127B72C5485}" sibTransId="{6DB52DE4-0993-43F5-9E56-E2E83B2E90F7}"/>
    <dgm:cxn modelId="{B053B095-341B-4C17-A8EB-90F7CCE3D5ED}" type="presOf" srcId="{7BF24C1C-9E50-42F9-89A8-DEAAC5FEE15D}" destId="{8DE082D8-447D-4C47-9E54-FFA64C832D8A}" srcOrd="0" destOrd="0" presId="urn:microsoft.com/office/officeart/2008/layout/HorizontalMultiLevelHierarchy"/>
    <dgm:cxn modelId="{3CE88F84-7F91-4D0B-A6D2-ADFA4E500CC3}" type="presOf" srcId="{6CEAA7A2-5815-4B41-82FC-66F93F8E439F}" destId="{59AAFABA-8590-4FC6-93AD-BA94BB2ABB73}" srcOrd="0" destOrd="0" presId="urn:microsoft.com/office/officeart/2008/layout/HorizontalMultiLevelHierarchy"/>
    <dgm:cxn modelId="{C76CC49B-3783-4D0A-B95E-48CECA904562}" srcId="{96651E86-755F-45EA-943A-72FF5D5460EF}" destId="{308AE290-104F-4405-BFAC-9BDE78B34F35}" srcOrd="2" destOrd="0" parTransId="{3505F381-B825-4A45-9483-26FE9869312D}" sibTransId="{19745E9A-9382-4710-A6E6-B48EAC5E1450}"/>
    <dgm:cxn modelId="{8F4D7CDC-EAAF-4060-A195-CDE48EAD5BCC}" srcId="{CEEE2C36-8D5F-4EEF-BC8F-18B0E9CB66E8}" destId="{C36BFD11-2B43-430C-A449-E1EFBF73ADAF}" srcOrd="0" destOrd="0" parTransId="{8CF236A2-53EE-407D-9EDF-DE2571289360}" sibTransId="{CA68D9FC-2EB0-421B-A544-9DF5B09F49A1}"/>
    <dgm:cxn modelId="{1D137F05-F0AE-495A-9FE5-8ADE6146E58E}" srcId="{98A4A3DE-C944-4783-9192-17FCACC5888B}" destId="{748BCE96-D4D5-4EAF-9F2A-9D69B2ECF79C}" srcOrd="0" destOrd="0" parTransId="{7BF24C1C-9E50-42F9-89A8-DEAAC5FEE15D}" sibTransId="{FAA8C116-283D-41F6-87A1-8F217C26DEFD}"/>
    <dgm:cxn modelId="{37870A5D-A569-44E4-9690-51DB8533EDD7}" type="presOf" srcId="{4FA334E3-D07C-41FF-9542-FAB6FA691A93}" destId="{74B27237-6E7E-4F1D-84E2-387204A6310C}" srcOrd="0" destOrd="0" presId="urn:microsoft.com/office/officeart/2008/layout/HorizontalMultiLevelHierarchy"/>
    <dgm:cxn modelId="{B819CED6-72C6-4C34-BC21-783C43D645DC}" type="presOf" srcId="{7BF24C1C-9E50-42F9-89A8-DEAAC5FEE15D}" destId="{8D28ADCC-9BBC-45E7-AAD1-A8F8D5723EE0}" srcOrd="1" destOrd="0" presId="urn:microsoft.com/office/officeart/2008/layout/HorizontalMultiLevelHierarchy"/>
    <dgm:cxn modelId="{017D14A8-BCAE-45E5-8A74-9A062F71EAB5}" type="presOf" srcId="{CEEE2C36-8D5F-4EEF-BC8F-18B0E9CB66E8}" destId="{C9A0CCE1-787F-4491-BB5B-834B0A29E79C}" srcOrd="0" destOrd="0" presId="urn:microsoft.com/office/officeart/2008/layout/HorizontalMultiLevelHierarchy"/>
    <dgm:cxn modelId="{617E566C-A05C-4B87-BF37-C15508BB2886}" type="presOf" srcId="{7C00FE50-CF80-46B9-A622-BECAF95A2DD0}" destId="{D3062167-0F8E-4700-BB9F-E9F88888EB4F}" srcOrd="0" destOrd="0" presId="urn:microsoft.com/office/officeart/2008/layout/HorizontalMultiLevelHierarchy"/>
    <dgm:cxn modelId="{7A3C9E78-DD2F-4CEF-9062-42BE17130FC6}" type="presOf" srcId="{6F556F7A-69C5-432A-B4DC-00AA5E968ABE}" destId="{22E46ACE-4FEB-465F-AEE1-A6547FEF6FFC}" srcOrd="1" destOrd="0" presId="urn:microsoft.com/office/officeart/2008/layout/HorizontalMultiLevelHierarchy"/>
    <dgm:cxn modelId="{D655917C-48C9-4885-A17C-E0724EEBCEE1}" type="presOf" srcId="{4FA334E3-D07C-41FF-9542-FAB6FA691A93}" destId="{08716ED0-C51F-4E13-97AE-400B2BCEF406}" srcOrd="1" destOrd="0" presId="urn:microsoft.com/office/officeart/2008/layout/HorizontalMultiLevelHierarchy"/>
    <dgm:cxn modelId="{3070BE02-A865-47FA-B6A4-AE828D04939B}" type="presOf" srcId="{96651E86-755F-45EA-943A-72FF5D5460EF}" destId="{30B3A407-CC54-4A0D-AE37-A16F18874D82}" srcOrd="0" destOrd="0" presId="urn:microsoft.com/office/officeart/2008/layout/HorizontalMultiLevelHierarchy"/>
    <dgm:cxn modelId="{92EA3241-AF0A-4579-B640-13D3BAB9417E}" type="presOf" srcId="{3A141844-FB8A-438A-961C-4127B72C5485}" destId="{C01BFA8A-DEB7-49CD-BF36-3698817878C5}" srcOrd="1" destOrd="0" presId="urn:microsoft.com/office/officeart/2008/layout/HorizontalMultiLevelHierarchy"/>
    <dgm:cxn modelId="{1735E1F2-65F8-4D16-B4AE-D7B9B8867C84}" type="presOf" srcId="{308AE290-104F-4405-BFAC-9BDE78B34F35}" destId="{189726D4-B3D2-4594-AFCE-B77FFF851322}" srcOrd="0" destOrd="0" presId="urn:microsoft.com/office/officeart/2008/layout/HorizontalMultiLevelHierarchy"/>
    <dgm:cxn modelId="{E7E2DA79-4E44-4A33-BCFB-A5A5DFF7DBF1}" type="presOf" srcId="{3505F381-B825-4A45-9483-26FE9869312D}" destId="{9A451C30-AC3D-4D15-8A99-977EFC49C65E}" srcOrd="1" destOrd="0" presId="urn:microsoft.com/office/officeart/2008/layout/HorizontalMultiLevelHierarchy"/>
    <dgm:cxn modelId="{9D9F4B0B-34DF-44C1-8BC9-960A785D2D28}" type="presOf" srcId="{3A141844-FB8A-438A-961C-4127B72C5485}" destId="{D7561137-216D-468C-A3B5-0E93B26B0EEA}" srcOrd="0" destOrd="0" presId="urn:microsoft.com/office/officeart/2008/layout/HorizontalMultiLevelHierarchy"/>
    <dgm:cxn modelId="{A9298D81-64B7-4E77-9F06-E222485CAF19}" srcId="{98A4A3DE-C944-4783-9192-17FCACC5888B}" destId="{CC6ED11B-ED97-49F3-8CA4-795F2081A811}" srcOrd="2" destOrd="0" parTransId="{6F556F7A-69C5-432A-B4DC-00AA5E968ABE}" sibTransId="{B6609E6F-09CF-48E4-94B1-82C72F2DD1F3}"/>
    <dgm:cxn modelId="{F7C43C70-A589-4D97-92C0-01F89F52BE5F}" srcId="{96651E86-755F-45EA-943A-72FF5D5460EF}" destId="{98A4A3DE-C944-4783-9192-17FCACC5888B}" srcOrd="0" destOrd="0" parTransId="{3769A50A-F0C8-4ED5-A268-A4D472BD402E}" sibTransId="{3AF65827-6141-40DC-9B02-D6412E0DFF72}"/>
    <dgm:cxn modelId="{33155C16-5175-4811-A9C1-BA3D00FE26CA}" type="presOf" srcId="{76387D61-7D7F-4494-ADEE-603B1953902A}" destId="{3E5548EE-6F1C-4BF9-99F4-4D6AE9CDBC07}" srcOrd="0" destOrd="0" presId="urn:microsoft.com/office/officeart/2008/layout/HorizontalMultiLevelHierarchy"/>
    <dgm:cxn modelId="{89636DC8-862C-4D4B-9AEF-57973314E260}" type="presOf" srcId="{98A4A3DE-C944-4783-9192-17FCACC5888B}" destId="{E6EDF609-A74C-48D6-A96A-002CFAB7F5A8}" srcOrd="0" destOrd="0" presId="urn:microsoft.com/office/officeart/2008/layout/HorizontalMultiLevelHierarchy"/>
    <dgm:cxn modelId="{D0322CBF-FD54-42EF-981E-3B6FB6809468}" type="presOf" srcId="{88BAF4A5-6649-4ED2-B5B2-B0B848399A77}" destId="{D870901F-E8DC-4C0D-8B61-A467C2C2DB5E}" srcOrd="0" destOrd="0" presId="urn:microsoft.com/office/officeart/2008/layout/HorizontalMultiLevelHierarchy"/>
    <dgm:cxn modelId="{3AA6E762-2805-48DA-97F9-8E4D40D2C672}" type="presOf" srcId="{748BCE96-D4D5-4EAF-9F2A-9D69B2ECF79C}" destId="{C0E84EDF-DFDB-4451-A651-13BD83965EBB}" srcOrd="0" destOrd="0" presId="urn:microsoft.com/office/officeart/2008/layout/HorizontalMultiLevelHierarchy"/>
    <dgm:cxn modelId="{F597E140-A083-485F-827D-038830D7910C}" srcId="{98A4A3DE-C944-4783-9192-17FCACC5888B}" destId="{6CEAA7A2-5815-4B41-82FC-66F93F8E439F}" srcOrd="1" destOrd="0" parTransId="{88BAF4A5-6649-4ED2-B5B2-B0B848399A77}" sibTransId="{2799446C-33F0-414E-9451-A3ED2916442E}"/>
    <dgm:cxn modelId="{F30F7139-777B-4FB6-9903-E4B688075181}" type="presOf" srcId="{88BAF4A5-6649-4ED2-B5B2-B0B848399A77}" destId="{90CB53E8-23FE-4AF8-9AAF-E95AA6DC05B4}" srcOrd="1" destOrd="0" presId="urn:microsoft.com/office/officeart/2008/layout/HorizontalMultiLevelHierarchy"/>
    <dgm:cxn modelId="{4F2CB98F-1C7C-4C10-8EE3-F7A08C3691BD}" srcId="{96651E86-755F-45EA-943A-72FF5D5460EF}" destId="{CEEE2C36-8D5F-4EEF-BC8F-18B0E9CB66E8}" srcOrd="1" destOrd="0" parTransId="{4FA334E3-D07C-41FF-9542-FAB6FA691A93}" sibTransId="{F931C073-B440-4AC1-9F5A-1F4F5DE952CD}"/>
    <dgm:cxn modelId="{684DC55D-284A-45DE-AFB1-C61D92005A86}" type="presOf" srcId="{C36BFD11-2B43-430C-A449-E1EFBF73ADAF}" destId="{DCB30B49-B25C-46A9-BE3C-AB2B04FB95BE}" srcOrd="0" destOrd="0" presId="urn:microsoft.com/office/officeart/2008/layout/HorizontalMultiLevelHierarchy"/>
    <dgm:cxn modelId="{66D60AFA-C7F9-481D-A69F-80C2B2E5BC19}" type="presOf" srcId="{6F556F7A-69C5-432A-B4DC-00AA5E968ABE}" destId="{B029F35C-84E9-42E5-A099-2DD2AF937E28}" srcOrd="0" destOrd="0" presId="urn:microsoft.com/office/officeart/2008/layout/HorizontalMultiLevelHierarchy"/>
    <dgm:cxn modelId="{1AA02333-DB4D-4C86-A919-6B7613927A39}" type="presParOf" srcId="{D3062167-0F8E-4700-BB9F-E9F88888EB4F}" destId="{43098AEE-5A89-4D15-858C-D490F81F28F8}" srcOrd="0" destOrd="0" presId="urn:microsoft.com/office/officeart/2008/layout/HorizontalMultiLevelHierarchy"/>
    <dgm:cxn modelId="{F5FC024A-1D3A-442F-B746-C9D25643159D}" type="presParOf" srcId="{43098AEE-5A89-4D15-858C-D490F81F28F8}" destId="{30B3A407-CC54-4A0D-AE37-A16F18874D82}" srcOrd="0" destOrd="0" presId="urn:microsoft.com/office/officeart/2008/layout/HorizontalMultiLevelHierarchy"/>
    <dgm:cxn modelId="{11E5E243-444F-46CD-A886-8B7A86EA66FF}" type="presParOf" srcId="{43098AEE-5A89-4D15-858C-D490F81F28F8}" destId="{2D5039E0-1C18-4062-B433-83D9708449CC}" srcOrd="1" destOrd="0" presId="urn:microsoft.com/office/officeart/2008/layout/HorizontalMultiLevelHierarchy"/>
    <dgm:cxn modelId="{CA56710E-5649-4466-B2B0-6B29CF14DEA1}" type="presParOf" srcId="{2D5039E0-1C18-4062-B433-83D9708449CC}" destId="{6DBEBE64-65AF-40C6-8F85-8DB70C1C14E7}" srcOrd="0" destOrd="0" presId="urn:microsoft.com/office/officeart/2008/layout/HorizontalMultiLevelHierarchy"/>
    <dgm:cxn modelId="{093213A7-F3A4-41BD-958E-625118BB077F}" type="presParOf" srcId="{6DBEBE64-65AF-40C6-8F85-8DB70C1C14E7}" destId="{B1B1D420-706B-4718-8282-7C8E98D0521F}" srcOrd="0" destOrd="0" presId="urn:microsoft.com/office/officeart/2008/layout/HorizontalMultiLevelHierarchy"/>
    <dgm:cxn modelId="{FD9ACBE7-5BF1-411E-97B3-3C3DE0B330C4}" type="presParOf" srcId="{2D5039E0-1C18-4062-B433-83D9708449CC}" destId="{2E1FE860-1FAE-4679-9942-243B20520D24}" srcOrd="1" destOrd="0" presId="urn:microsoft.com/office/officeart/2008/layout/HorizontalMultiLevelHierarchy"/>
    <dgm:cxn modelId="{BA7C04D6-97E6-4C72-AE19-38290A53CB5A}" type="presParOf" srcId="{2E1FE860-1FAE-4679-9942-243B20520D24}" destId="{E6EDF609-A74C-48D6-A96A-002CFAB7F5A8}" srcOrd="0" destOrd="0" presId="urn:microsoft.com/office/officeart/2008/layout/HorizontalMultiLevelHierarchy"/>
    <dgm:cxn modelId="{5E76DBBC-61F5-4EE0-9A83-A741BBF7E0E4}" type="presParOf" srcId="{2E1FE860-1FAE-4679-9942-243B20520D24}" destId="{86FC3078-2771-4AFA-A39A-8AD7D7886E89}" srcOrd="1" destOrd="0" presId="urn:microsoft.com/office/officeart/2008/layout/HorizontalMultiLevelHierarchy"/>
    <dgm:cxn modelId="{68CE24E6-3F02-4932-9902-3B9192CC8A63}" type="presParOf" srcId="{86FC3078-2771-4AFA-A39A-8AD7D7886E89}" destId="{8DE082D8-447D-4C47-9E54-FFA64C832D8A}" srcOrd="0" destOrd="0" presId="urn:microsoft.com/office/officeart/2008/layout/HorizontalMultiLevelHierarchy"/>
    <dgm:cxn modelId="{DE3FA8B2-DCC1-4BD7-9BA7-C1ECA7DAFF98}" type="presParOf" srcId="{8DE082D8-447D-4C47-9E54-FFA64C832D8A}" destId="{8D28ADCC-9BBC-45E7-AAD1-A8F8D5723EE0}" srcOrd="0" destOrd="0" presId="urn:microsoft.com/office/officeart/2008/layout/HorizontalMultiLevelHierarchy"/>
    <dgm:cxn modelId="{07226C3C-1A01-4DFB-B9BD-4C723CD2A2C2}" type="presParOf" srcId="{86FC3078-2771-4AFA-A39A-8AD7D7886E89}" destId="{DD052EB2-8323-4BB8-BB7F-80222B64ADB8}" srcOrd="1" destOrd="0" presId="urn:microsoft.com/office/officeart/2008/layout/HorizontalMultiLevelHierarchy"/>
    <dgm:cxn modelId="{A0CA8D68-413E-42E5-83E6-E7E5C427EAF3}" type="presParOf" srcId="{DD052EB2-8323-4BB8-BB7F-80222B64ADB8}" destId="{C0E84EDF-DFDB-4451-A651-13BD83965EBB}" srcOrd="0" destOrd="0" presId="urn:microsoft.com/office/officeart/2008/layout/HorizontalMultiLevelHierarchy"/>
    <dgm:cxn modelId="{41180F85-A26E-47ED-A0A0-DBC3BEAAFE7A}" type="presParOf" srcId="{DD052EB2-8323-4BB8-BB7F-80222B64ADB8}" destId="{8E8A19D7-51F1-476B-9976-59E9DE77194E}" srcOrd="1" destOrd="0" presId="urn:microsoft.com/office/officeart/2008/layout/HorizontalMultiLevelHierarchy"/>
    <dgm:cxn modelId="{F94D5580-A078-4063-A9CE-84F9B040C6ED}" type="presParOf" srcId="{86FC3078-2771-4AFA-A39A-8AD7D7886E89}" destId="{D870901F-E8DC-4C0D-8B61-A467C2C2DB5E}" srcOrd="2" destOrd="0" presId="urn:microsoft.com/office/officeart/2008/layout/HorizontalMultiLevelHierarchy"/>
    <dgm:cxn modelId="{0F92D1B7-91CE-4F70-A5DB-46347D8A8E26}" type="presParOf" srcId="{D870901F-E8DC-4C0D-8B61-A467C2C2DB5E}" destId="{90CB53E8-23FE-4AF8-9AAF-E95AA6DC05B4}" srcOrd="0" destOrd="0" presId="urn:microsoft.com/office/officeart/2008/layout/HorizontalMultiLevelHierarchy"/>
    <dgm:cxn modelId="{7774E315-84EE-4F6C-89DC-E4F106A8D6F9}" type="presParOf" srcId="{86FC3078-2771-4AFA-A39A-8AD7D7886E89}" destId="{F8009280-0C08-4503-86A9-1A3CF9B4C8C5}" srcOrd="3" destOrd="0" presId="urn:microsoft.com/office/officeart/2008/layout/HorizontalMultiLevelHierarchy"/>
    <dgm:cxn modelId="{15494E44-DDDC-4CC2-9435-5EC60ACD777A}" type="presParOf" srcId="{F8009280-0C08-4503-86A9-1A3CF9B4C8C5}" destId="{59AAFABA-8590-4FC6-93AD-BA94BB2ABB73}" srcOrd="0" destOrd="0" presId="urn:microsoft.com/office/officeart/2008/layout/HorizontalMultiLevelHierarchy"/>
    <dgm:cxn modelId="{CCF905BB-3F59-4E50-A7F9-4F8150A7A96B}" type="presParOf" srcId="{F8009280-0C08-4503-86A9-1A3CF9B4C8C5}" destId="{2AC26C6C-59A0-47A5-B2F8-DBBD4AC4626A}" srcOrd="1" destOrd="0" presId="urn:microsoft.com/office/officeart/2008/layout/HorizontalMultiLevelHierarchy"/>
    <dgm:cxn modelId="{9DD5157B-1720-4DB0-B709-8AC51E1F18B0}" type="presParOf" srcId="{86FC3078-2771-4AFA-A39A-8AD7D7886E89}" destId="{B029F35C-84E9-42E5-A099-2DD2AF937E28}" srcOrd="4" destOrd="0" presId="urn:microsoft.com/office/officeart/2008/layout/HorizontalMultiLevelHierarchy"/>
    <dgm:cxn modelId="{66F3F4E6-7D4E-45CC-A1AB-80BA5FFA43B6}" type="presParOf" srcId="{B029F35C-84E9-42E5-A099-2DD2AF937E28}" destId="{22E46ACE-4FEB-465F-AEE1-A6547FEF6FFC}" srcOrd="0" destOrd="0" presId="urn:microsoft.com/office/officeart/2008/layout/HorizontalMultiLevelHierarchy"/>
    <dgm:cxn modelId="{7359C3AE-8A76-4B29-A7A3-DCB6F98CB7A9}" type="presParOf" srcId="{86FC3078-2771-4AFA-A39A-8AD7D7886E89}" destId="{2047BE77-2528-42E1-979F-76D332D51568}" srcOrd="5" destOrd="0" presId="urn:microsoft.com/office/officeart/2008/layout/HorizontalMultiLevelHierarchy"/>
    <dgm:cxn modelId="{0379FEC4-C9E4-4973-B72C-F9317959709C}" type="presParOf" srcId="{2047BE77-2528-42E1-979F-76D332D51568}" destId="{1CD29F93-03CA-4039-83EC-ECCB461AC814}" srcOrd="0" destOrd="0" presId="urn:microsoft.com/office/officeart/2008/layout/HorizontalMultiLevelHierarchy"/>
    <dgm:cxn modelId="{A1A8766F-B67C-4C06-BDF3-0CBD971E4ABD}" type="presParOf" srcId="{2047BE77-2528-42E1-979F-76D332D51568}" destId="{00CE743D-5B2C-47B0-AA70-E8F1E6AB90E7}" srcOrd="1" destOrd="0" presId="urn:microsoft.com/office/officeart/2008/layout/HorizontalMultiLevelHierarchy"/>
    <dgm:cxn modelId="{385836CE-DAEA-4E8A-8745-9674A616DE9B}" type="presParOf" srcId="{2D5039E0-1C18-4062-B433-83D9708449CC}" destId="{74B27237-6E7E-4F1D-84E2-387204A6310C}" srcOrd="2" destOrd="0" presId="urn:microsoft.com/office/officeart/2008/layout/HorizontalMultiLevelHierarchy"/>
    <dgm:cxn modelId="{EDE78697-4FCC-4F46-912B-9FEBC0E549A7}" type="presParOf" srcId="{74B27237-6E7E-4F1D-84E2-387204A6310C}" destId="{08716ED0-C51F-4E13-97AE-400B2BCEF406}" srcOrd="0" destOrd="0" presId="urn:microsoft.com/office/officeart/2008/layout/HorizontalMultiLevelHierarchy"/>
    <dgm:cxn modelId="{A427DB46-E1AD-4EA5-B6FE-5A4121EFEEEF}" type="presParOf" srcId="{2D5039E0-1C18-4062-B433-83D9708449CC}" destId="{C5697C47-1D49-41A9-B373-4ED27F08B71A}" srcOrd="3" destOrd="0" presId="urn:microsoft.com/office/officeart/2008/layout/HorizontalMultiLevelHierarchy"/>
    <dgm:cxn modelId="{7021CA3B-A454-4800-8ED5-B822EB198700}" type="presParOf" srcId="{C5697C47-1D49-41A9-B373-4ED27F08B71A}" destId="{C9A0CCE1-787F-4491-BB5B-834B0A29E79C}" srcOrd="0" destOrd="0" presId="urn:microsoft.com/office/officeart/2008/layout/HorizontalMultiLevelHierarchy"/>
    <dgm:cxn modelId="{A5DE280E-7520-4053-9CDA-AB8CA2F379EE}" type="presParOf" srcId="{C5697C47-1D49-41A9-B373-4ED27F08B71A}" destId="{F8EF135A-DD7C-43B4-8857-ADEE128FF4E8}" srcOrd="1" destOrd="0" presId="urn:microsoft.com/office/officeart/2008/layout/HorizontalMultiLevelHierarchy"/>
    <dgm:cxn modelId="{1F014AF6-3E2C-4B28-BFF9-7C32BA7C8113}" type="presParOf" srcId="{F8EF135A-DD7C-43B4-8857-ADEE128FF4E8}" destId="{814B780F-704A-46DE-86C1-7820C9F479A9}" srcOrd="0" destOrd="0" presId="urn:microsoft.com/office/officeart/2008/layout/HorizontalMultiLevelHierarchy"/>
    <dgm:cxn modelId="{02A23885-4087-4B6C-824B-0F2BE9BA6537}" type="presParOf" srcId="{814B780F-704A-46DE-86C1-7820C9F479A9}" destId="{D34A2EFE-ECE5-4390-A6C9-561DCF1B55DB}" srcOrd="0" destOrd="0" presId="urn:microsoft.com/office/officeart/2008/layout/HorizontalMultiLevelHierarchy"/>
    <dgm:cxn modelId="{A5E5326B-55B1-4440-8DBB-75AFB789EC38}" type="presParOf" srcId="{F8EF135A-DD7C-43B4-8857-ADEE128FF4E8}" destId="{DBFA3854-4E5E-4A8E-BDE6-276930B0BC87}" srcOrd="1" destOrd="0" presId="urn:microsoft.com/office/officeart/2008/layout/HorizontalMultiLevelHierarchy"/>
    <dgm:cxn modelId="{0DA6A560-9617-45B9-B2F4-7FF567484B57}" type="presParOf" srcId="{DBFA3854-4E5E-4A8E-BDE6-276930B0BC87}" destId="{DCB30B49-B25C-46A9-BE3C-AB2B04FB95BE}" srcOrd="0" destOrd="0" presId="urn:microsoft.com/office/officeart/2008/layout/HorizontalMultiLevelHierarchy"/>
    <dgm:cxn modelId="{2FDEF0E6-5891-47FA-A8EA-1110EC4762F7}" type="presParOf" srcId="{DBFA3854-4E5E-4A8E-BDE6-276930B0BC87}" destId="{895FD8E9-BB32-459B-AF13-0E7A1E7A1A6F}" srcOrd="1" destOrd="0" presId="urn:microsoft.com/office/officeart/2008/layout/HorizontalMultiLevelHierarchy"/>
    <dgm:cxn modelId="{A3A5FC5B-7174-4922-98D9-8B3423515C8D}" type="presParOf" srcId="{F8EF135A-DD7C-43B4-8857-ADEE128FF4E8}" destId="{D7561137-216D-468C-A3B5-0E93B26B0EEA}" srcOrd="2" destOrd="0" presId="urn:microsoft.com/office/officeart/2008/layout/HorizontalMultiLevelHierarchy"/>
    <dgm:cxn modelId="{1D9B862B-77CC-499B-8ED4-7FFC6FE05DB6}" type="presParOf" srcId="{D7561137-216D-468C-A3B5-0E93B26B0EEA}" destId="{C01BFA8A-DEB7-49CD-BF36-3698817878C5}" srcOrd="0" destOrd="0" presId="urn:microsoft.com/office/officeart/2008/layout/HorizontalMultiLevelHierarchy"/>
    <dgm:cxn modelId="{93F7A0E3-F48E-47CE-929C-CC92555D6C27}" type="presParOf" srcId="{F8EF135A-DD7C-43B4-8857-ADEE128FF4E8}" destId="{E74586A4-25E3-4324-A20C-BA82F6FB2C48}" srcOrd="3" destOrd="0" presId="urn:microsoft.com/office/officeart/2008/layout/HorizontalMultiLevelHierarchy"/>
    <dgm:cxn modelId="{C7C02AA2-B352-4B2F-B59F-B213BAA075D4}" type="presParOf" srcId="{E74586A4-25E3-4324-A20C-BA82F6FB2C48}" destId="{3E5548EE-6F1C-4BF9-99F4-4D6AE9CDBC07}" srcOrd="0" destOrd="0" presId="urn:microsoft.com/office/officeart/2008/layout/HorizontalMultiLevelHierarchy"/>
    <dgm:cxn modelId="{406DABD0-23F6-4F2F-9977-AE819E9C5BBA}" type="presParOf" srcId="{E74586A4-25E3-4324-A20C-BA82F6FB2C48}" destId="{1466E34C-CFC0-4F51-8270-AC0AF0CE9E24}" srcOrd="1" destOrd="0" presId="urn:microsoft.com/office/officeart/2008/layout/HorizontalMultiLevelHierarchy"/>
    <dgm:cxn modelId="{C161B2B7-6343-4B33-93C4-F4857B02C4B8}" type="presParOf" srcId="{2D5039E0-1C18-4062-B433-83D9708449CC}" destId="{34D1972E-E6F5-4164-8CAC-7BAC24F8F775}" srcOrd="4" destOrd="0" presId="urn:microsoft.com/office/officeart/2008/layout/HorizontalMultiLevelHierarchy"/>
    <dgm:cxn modelId="{D5906098-A39E-4740-B622-6A1630410AB7}" type="presParOf" srcId="{34D1972E-E6F5-4164-8CAC-7BAC24F8F775}" destId="{9A451C30-AC3D-4D15-8A99-977EFC49C65E}" srcOrd="0" destOrd="0" presId="urn:microsoft.com/office/officeart/2008/layout/HorizontalMultiLevelHierarchy"/>
    <dgm:cxn modelId="{D12990CF-4F33-4EC2-AA03-7132B24A7B18}" type="presParOf" srcId="{2D5039E0-1C18-4062-B433-83D9708449CC}" destId="{48CF1EA6-5340-4F9D-8EC6-B194ED875334}" srcOrd="5" destOrd="0" presId="urn:microsoft.com/office/officeart/2008/layout/HorizontalMultiLevelHierarchy"/>
    <dgm:cxn modelId="{7758EF3C-68E9-4866-B3A9-B3C0115E6810}" type="presParOf" srcId="{48CF1EA6-5340-4F9D-8EC6-B194ED875334}" destId="{189726D4-B3D2-4594-AFCE-B77FFF851322}" srcOrd="0" destOrd="0" presId="urn:microsoft.com/office/officeart/2008/layout/HorizontalMultiLevelHierarchy"/>
    <dgm:cxn modelId="{06354E25-87A4-4595-82B9-458DD26B24B1}" type="presParOf" srcId="{48CF1EA6-5340-4F9D-8EC6-B194ED875334}" destId="{C729086E-0C74-4BD3-B838-4EEC1AB0FC2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E50C09-0B40-4DD1-9E81-44DCACFB476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ru-RU"/>
        </a:p>
      </dgm:t>
    </dgm:pt>
    <dgm:pt modelId="{172B4A92-30D2-48F4-86A8-4E3256C95BE5}">
      <dgm:prSet phldrT="[Текст]" custT="1"/>
      <dgm:spPr>
        <a:solidFill>
          <a:schemeClr val="tx2">
            <a:lumMod val="40000"/>
            <a:lumOff val="60000"/>
          </a:schemeClr>
        </a:solidFill>
        <a:ln>
          <a:solidFill>
            <a:srgbClr val="1813DF"/>
          </a:solidFill>
        </a:ln>
      </dgm:spPr>
      <dgm:t>
        <a:bodyPr/>
        <a:lstStyle/>
        <a:p>
          <a:pPr algn="ctr"/>
          <a:r>
            <a:rPr lang="ru-RU" sz="1600" dirty="0" smtClean="0">
              <a:solidFill>
                <a:schemeClr val="tx1"/>
              </a:solidFill>
              <a:latin typeface="Ermilov" panose="02000000000000000000" pitchFamily="50" charset="-52"/>
            </a:rPr>
            <a:t>Проектна потужність закладу освіти</a:t>
          </a:r>
          <a:endParaRPr lang="ru-RU" dirty="0">
            <a:solidFill>
              <a:schemeClr val="tx1"/>
            </a:solidFill>
          </a:endParaRPr>
        </a:p>
      </dgm:t>
    </dgm:pt>
    <dgm:pt modelId="{76368D0B-555A-4A03-A24B-68603770E2CE}" type="parTrans" cxnId="{2122B5EE-9BD3-4CBE-8A5E-2C03DBDA73C3}">
      <dgm:prSet/>
      <dgm:spPr/>
      <dgm:t>
        <a:bodyPr/>
        <a:lstStyle/>
        <a:p>
          <a:endParaRPr lang="ru-RU"/>
        </a:p>
      </dgm:t>
    </dgm:pt>
    <dgm:pt modelId="{B854782A-8FF4-4FB1-A4C0-59A5A924BAD0}" type="sibTrans" cxnId="{2122B5EE-9BD3-4CBE-8A5E-2C03DBDA73C3}">
      <dgm:prSet/>
      <dgm:spPr/>
      <dgm:t>
        <a:bodyPr/>
        <a:lstStyle/>
        <a:p>
          <a:endParaRPr lang="ru-RU"/>
        </a:p>
      </dgm:t>
    </dgm:pt>
    <dgm:pt modelId="{368982DA-BED7-4632-88D5-7DC4BDBE8D0C}">
      <dgm:prSet phldrT="[Текст]" custT="1"/>
      <dgm:spPr>
        <a:solidFill>
          <a:srgbClr val="92D050"/>
        </a:solidFill>
        <a:ln>
          <a:solidFill>
            <a:schemeClr val="accent3">
              <a:lumMod val="75000"/>
            </a:schemeClr>
          </a:solidFill>
        </a:ln>
      </dgm:spPr>
      <dgm:t>
        <a:bodyPr/>
        <a:lstStyle/>
        <a:p>
          <a:r>
            <a:rPr lang="ru-RU" sz="1600" dirty="0" smtClean="0">
              <a:solidFill>
                <a:schemeClr val="tx1"/>
              </a:solidFill>
              <a:latin typeface="Ermilov" panose="02000000000000000000" pitchFamily="50" charset="-52"/>
            </a:rPr>
            <a:t>Ліцензований обсяг</a:t>
          </a:r>
          <a:endParaRPr lang="ru-RU" sz="1600" dirty="0">
            <a:solidFill>
              <a:schemeClr val="tx1"/>
            </a:solidFill>
            <a:latin typeface="Ermilov" panose="02000000000000000000" pitchFamily="50" charset="-52"/>
          </a:endParaRPr>
        </a:p>
      </dgm:t>
    </dgm:pt>
    <dgm:pt modelId="{B635268D-2656-4573-AEC5-F5F932E8F0DB}" type="parTrans" cxnId="{4D43A7C8-C396-4932-904F-AA693E2D8C9E}">
      <dgm:prSet/>
      <dgm:spPr/>
      <dgm:t>
        <a:bodyPr/>
        <a:lstStyle/>
        <a:p>
          <a:endParaRPr lang="ru-RU"/>
        </a:p>
      </dgm:t>
    </dgm:pt>
    <dgm:pt modelId="{96687957-2ECE-4F98-800D-D3C195AA9EFA}" type="sibTrans" cxnId="{4D43A7C8-C396-4932-904F-AA693E2D8C9E}">
      <dgm:prSet/>
      <dgm:spPr/>
      <dgm:t>
        <a:bodyPr/>
        <a:lstStyle/>
        <a:p>
          <a:endParaRPr lang="ru-RU"/>
        </a:p>
      </dgm:t>
    </dgm:pt>
    <dgm:pt modelId="{798E6201-1EFE-49A7-A915-BB83759DE5DC}">
      <dgm:prSet phldrT="[Текст]"/>
      <dgm:spPr>
        <a:solidFill>
          <a:srgbClr val="FFFF99"/>
        </a:solidFill>
        <a:ln>
          <a:solidFill>
            <a:srgbClr val="FFC000"/>
          </a:solidFill>
        </a:ln>
      </dgm:spPr>
      <dgm:t>
        <a:bodyPr/>
        <a:lstStyle/>
        <a:p>
          <a:r>
            <a:rPr lang="ru-RU" dirty="0" smtClean="0">
              <a:solidFill>
                <a:schemeClr val="tx1"/>
              </a:solidFill>
              <a:latin typeface="Ermilov" panose="02000000000000000000" pitchFamily="50" charset="-52"/>
            </a:rPr>
            <a:t>Фактична кількість здобувачів освіти</a:t>
          </a:r>
          <a:endParaRPr lang="ru-RU" dirty="0">
            <a:solidFill>
              <a:schemeClr val="tx1"/>
            </a:solidFill>
            <a:latin typeface="Ermilov" panose="02000000000000000000" pitchFamily="50" charset="-52"/>
          </a:endParaRPr>
        </a:p>
      </dgm:t>
    </dgm:pt>
    <dgm:pt modelId="{E08911EA-A13F-4D0B-BF18-7E79BAA29961}" type="parTrans" cxnId="{1C98CC9F-ECAA-44BA-AB9A-0D80DEBEEC29}">
      <dgm:prSet/>
      <dgm:spPr/>
      <dgm:t>
        <a:bodyPr/>
        <a:lstStyle/>
        <a:p>
          <a:endParaRPr lang="ru-RU"/>
        </a:p>
      </dgm:t>
    </dgm:pt>
    <dgm:pt modelId="{9F5629CD-CF4F-4D30-A07B-E7B365EA6329}" type="sibTrans" cxnId="{1C98CC9F-ECAA-44BA-AB9A-0D80DEBEEC29}">
      <dgm:prSet/>
      <dgm:spPr/>
      <dgm:t>
        <a:bodyPr/>
        <a:lstStyle/>
        <a:p>
          <a:endParaRPr lang="ru-RU"/>
        </a:p>
      </dgm:t>
    </dgm:pt>
    <dgm:pt modelId="{838E81F5-450C-4780-8E9B-6A870B68A547}" type="pres">
      <dgm:prSet presAssocID="{88E50C09-0B40-4DD1-9E81-44DCACFB4761}" presName="Name0" presStyleCnt="0">
        <dgm:presLayoutVars>
          <dgm:chMax val="7"/>
          <dgm:resizeHandles val="exact"/>
        </dgm:presLayoutVars>
      </dgm:prSet>
      <dgm:spPr/>
      <dgm:t>
        <a:bodyPr/>
        <a:lstStyle/>
        <a:p>
          <a:endParaRPr lang="ru-RU"/>
        </a:p>
      </dgm:t>
    </dgm:pt>
    <dgm:pt modelId="{ADCAC338-717F-4562-BC87-CE9AAC23988A}" type="pres">
      <dgm:prSet presAssocID="{88E50C09-0B40-4DD1-9E81-44DCACFB4761}" presName="comp1" presStyleCnt="0"/>
      <dgm:spPr/>
    </dgm:pt>
    <dgm:pt modelId="{997A2B80-F3E5-45D6-8B4E-143060B04663}" type="pres">
      <dgm:prSet presAssocID="{88E50C09-0B40-4DD1-9E81-44DCACFB4761}" presName="circle1" presStyleLbl="node1" presStyleIdx="0" presStyleCnt="3" custScaleX="117835" custLinFactNeighborX="-113" custLinFactNeighborY="57"/>
      <dgm:spPr/>
      <dgm:t>
        <a:bodyPr/>
        <a:lstStyle/>
        <a:p>
          <a:endParaRPr lang="ru-RU"/>
        </a:p>
      </dgm:t>
    </dgm:pt>
    <dgm:pt modelId="{E83ABE2C-806D-4E6B-9EEA-43C06A5724DB}" type="pres">
      <dgm:prSet presAssocID="{88E50C09-0B40-4DD1-9E81-44DCACFB4761}" presName="c1text" presStyleLbl="node1" presStyleIdx="0" presStyleCnt="3">
        <dgm:presLayoutVars>
          <dgm:bulletEnabled val="1"/>
        </dgm:presLayoutVars>
      </dgm:prSet>
      <dgm:spPr/>
      <dgm:t>
        <a:bodyPr/>
        <a:lstStyle/>
        <a:p>
          <a:endParaRPr lang="ru-RU"/>
        </a:p>
      </dgm:t>
    </dgm:pt>
    <dgm:pt modelId="{72E63F42-CDDA-463D-9F2E-A67240F1B194}" type="pres">
      <dgm:prSet presAssocID="{88E50C09-0B40-4DD1-9E81-44DCACFB4761}" presName="comp2" presStyleCnt="0"/>
      <dgm:spPr/>
    </dgm:pt>
    <dgm:pt modelId="{CE9C8557-CDBB-429B-B88E-354EBC05AC29}" type="pres">
      <dgm:prSet presAssocID="{88E50C09-0B40-4DD1-9E81-44DCACFB4761}" presName="circle2" presStyleLbl="node1" presStyleIdx="1" presStyleCnt="3" custScaleX="123780"/>
      <dgm:spPr/>
      <dgm:t>
        <a:bodyPr/>
        <a:lstStyle/>
        <a:p>
          <a:endParaRPr lang="ru-RU"/>
        </a:p>
      </dgm:t>
    </dgm:pt>
    <dgm:pt modelId="{20B4AFB0-C268-4E05-8478-28C93BB70A5F}" type="pres">
      <dgm:prSet presAssocID="{88E50C09-0B40-4DD1-9E81-44DCACFB4761}" presName="c2text" presStyleLbl="node1" presStyleIdx="1" presStyleCnt="3">
        <dgm:presLayoutVars>
          <dgm:bulletEnabled val="1"/>
        </dgm:presLayoutVars>
      </dgm:prSet>
      <dgm:spPr/>
      <dgm:t>
        <a:bodyPr/>
        <a:lstStyle/>
        <a:p>
          <a:endParaRPr lang="ru-RU"/>
        </a:p>
      </dgm:t>
    </dgm:pt>
    <dgm:pt modelId="{181F4791-D753-4444-9DD9-F294E6E09F15}" type="pres">
      <dgm:prSet presAssocID="{88E50C09-0B40-4DD1-9E81-44DCACFB4761}" presName="comp3" presStyleCnt="0"/>
      <dgm:spPr/>
    </dgm:pt>
    <dgm:pt modelId="{57EF6D99-1566-42A1-A3A1-CCFDBF2B1057}" type="pres">
      <dgm:prSet presAssocID="{88E50C09-0B40-4DD1-9E81-44DCACFB4761}" presName="circle3" presStyleLbl="node1" presStyleIdx="2" presStyleCnt="3" custScaleX="126327"/>
      <dgm:spPr/>
      <dgm:t>
        <a:bodyPr/>
        <a:lstStyle/>
        <a:p>
          <a:endParaRPr lang="ru-RU"/>
        </a:p>
      </dgm:t>
    </dgm:pt>
    <dgm:pt modelId="{22CE95F3-9053-46AF-9222-B53B9816C135}" type="pres">
      <dgm:prSet presAssocID="{88E50C09-0B40-4DD1-9E81-44DCACFB4761}" presName="c3text" presStyleLbl="node1" presStyleIdx="2" presStyleCnt="3">
        <dgm:presLayoutVars>
          <dgm:bulletEnabled val="1"/>
        </dgm:presLayoutVars>
      </dgm:prSet>
      <dgm:spPr/>
      <dgm:t>
        <a:bodyPr/>
        <a:lstStyle/>
        <a:p>
          <a:endParaRPr lang="ru-RU"/>
        </a:p>
      </dgm:t>
    </dgm:pt>
  </dgm:ptLst>
  <dgm:cxnLst>
    <dgm:cxn modelId="{13D4CF95-298B-44B1-953C-1479F104F677}" type="presOf" srcId="{798E6201-1EFE-49A7-A915-BB83759DE5DC}" destId="{22CE95F3-9053-46AF-9222-B53B9816C135}" srcOrd="1" destOrd="0" presId="urn:microsoft.com/office/officeart/2005/8/layout/venn2"/>
    <dgm:cxn modelId="{8CFDDCFA-4BC3-41FF-9F2A-F59ADF226C7C}" type="presOf" srcId="{172B4A92-30D2-48F4-86A8-4E3256C95BE5}" destId="{E83ABE2C-806D-4E6B-9EEA-43C06A5724DB}" srcOrd="1" destOrd="0" presId="urn:microsoft.com/office/officeart/2005/8/layout/venn2"/>
    <dgm:cxn modelId="{2122B5EE-9BD3-4CBE-8A5E-2C03DBDA73C3}" srcId="{88E50C09-0B40-4DD1-9E81-44DCACFB4761}" destId="{172B4A92-30D2-48F4-86A8-4E3256C95BE5}" srcOrd="0" destOrd="0" parTransId="{76368D0B-555A-4A03-A24B-68603770E2CE}" sibTransId="{B854782A-8FF4-4FB1-A4C0-59A5A924BAD0}"/>
    <dgm:cxn modelId="{1C98CC9F-ECAA-44BA-AB9A-0D80DEBEEC29}" srcId="{88E50C09-0B40-4DD1-9E81-44DCACFB4761}" destId="{798E6201-1EFE-49A7-A915-BB83759DE5DC}" srcOrd="2" destOrd="0" parTransId="{E08911EA-A13F-4D0B-BF18-7E79BAA29961}" sibTransId="{9F5629CD-CF4F-4D30-A07B-E7B365EA6329}"/>
    <dgm:cxn modelId="{4D54F731-EE86-4114-B257-B1CA0EE6BB68}" type="presOf" srcId="{172B4A92-30D2-48F4-86A8-4E3256C95BE5}" destId="{997A2B80-F3E5-45D6-8B4E-143060B04663}" srcOrd="0" destOrd="0" presId="urn:microsoft.com/office/officeart/2005/8/layout/venn2"/>
    <dgm:cxn modelId="{95B751FE-0770-445F-A7C9-1B85D4D1A4E6}" type="presOf" srcId="{368982DA-BED7-4632-88D5-7DC4BDBE8D0C}" destId="{20B4AFB0-C268-4E05-8478-28C93BB70A5F}" srcOrd="1" destOrd="0" presId="urn:microsoft.com/office/officeart/2005/8/layout/venn2"/>
    <dgm:cxn modelId="{BA0B0972-FE73-4CC8-AAC8-06A83DBABBAA}" type="presOf" srcId="{88E50C09-0B40-4DD1-9E81-44DCACFB4761}" destId="{838E81F5-450C-4780-8E9B-6A870B68A547}" srcOrd="0" destOrd="0" presId="urn:microsoft.com/office/officeart/2005/8/layout/venn2"/>
    <dgm:cxn modelId="{3A7CDD60-5B89-4E29-922A-2946A01029A0}" type="presOf" srcId="{368982DA-BED7-4632-88D5-7DC4BDBE8D0C}" destId="{CE9C8557-CDBB-429B-B88E-354EBC05AC29}" srcOrd="0" destOrd="0" presId="urn:microsoft.com/office/officeart/2005/8/layout/venn2"/>
    <dgm:cxn modelId="{4D43A7C8-C396-4932-904F-AA693E2D8C9E}" srcId="{88E50C09-0B40-4DD1-9E81-44DCACFB4761}" destId="{368982DA-BED7-4632-88D5-7DC4BDBE8D0C}" srcOrd="1" destOrd="0" parTransId="{B635268D-2656-4573-AEC5-F5F932E8F0DB}" sibTransId="{96687957-2ECE-4F98-800D-D3C195AA9EFA}"/>
    <dgm:cxn modelId="{BBA5AA37-5A6B-4249-9F65-1916ACE6C16B}" type="presOf" srcId="{798E6201-1EFE-49A7-A915-BB83759DE5DC}" destId="{57EF6D99-1566-42A1-A3A1-CCFDBF2B1057}" srcOrd="0" destOrd="0" presId="urn:microsoft.com/office/officeart/2005/8/layout/venn2"/>
    <dgm:cxn modelId="{D4BC0688-D98B-4E13-9343-F712A2FFB600}" type="presParOf" srcId="{838E81F5-450C-4780-8E9B-6A870B68A547}" destId="{ADCAC338-717F-4562-BC87-CE9AAC23988A}" srcOrd="0" destOrd="0" presId="urn:microsoft.com/office/officeart/2005/8/layout/venn2"/>
    <dgm:cxn modelId="{90E165E7-3A9E-491C-B9AB-398D63536F31}" type="presParOf" srcId="{ADCAC338-717F-4562-BC87-CE9AAC23988A}" destId="{997A2B80-F3E5-45D6-8B4E-143060B04663}" srcOrd="0" destOrd="0" presId="urn:microsoft.com/office/officeart/2005/8/layout/venn2"/>
    <dgm:cxn modelId="{1FF4D277-30A5-42AE-AABE-66052A443A4B}" type="presParOf" srcId="{ADCAC338-717F-4562-BC87-CE9AAC23988A}" destId="{E83ABE2C-806D-4E6B-9EEA-43C06A5724DB}" srcOrd="1" destOrd="0" presId="urn:microsoft.com/office/officeart/2005/8/layout/venn2"/>
    <dgm:cxn modelId="{420BA1C2-589A-4177-9638-85AD8CC93334}" type="presParOf" srcId="{838E81F5-450C-4780-8E9B-6A870B68A547}" destId="{72E63F42-CDDA-463D-9F2E-A67240F1B194}" srcOrd="1" destOrd="0" presId="urn:microsoft.com/office/officeart/2005/8/layout/venn2"/>
    <dgm:cxn modelId="{5CA16667-4171-4188-9329-2C761DDB9877}" type="presParOf" srcId="{72E63F42-CDDA-463D-9F2E-A67240F1B194}" destId="{CE9C8557-CDBB-429B-B88E-354EBC05AC29}" srcOrd="0" destOrd="0" presId="urn:microsoft.com/office/officeart/2005/8/layout/venn2"/>
    <dgm:cxn modelId="{CEF86F35-83AE-472C-8CE9-0FBCBF53DEC0}" type="presParOf" srcId="{72E63F42-CDDA-463D-9F2E-A67240F1B194}" destId="{20B4AFB0-C268-4E05-8478-28C93BB70A5F}" srcOrd="1" destOrd="0" presId="urn:microsoft.com/office/officeart/2005/8/layout/venn2"/>
    <dgm:cxn modelId="{E4D811C9-DE2A-443B-BDC8-A56D92DB20C4}" type="presParOf" srcId="{838E81F5-450C-4780-8E9B-6A870B68A547}" destId="{181F4791-D753-4444-9DD9-F294E6E09F15}" srcOrd="2" destOrd="0" presId="urn:microsoft.com/office/officeart/2005/8/layout/venn2"/>
    <dgm:cxn modelId="{A9260E06-AAB1-4708-BECD-DF0E8A8EDEF4}" type="presParOf" srcId="{181F4791-D753-4444-9DD9-F294E6E09F15}" destId="{57EF6D99-1566-42A1-A3A1-CCFDBF2B1057}" srcOrd="0" destOrd="0" presId="urn:microsoft.com/office/officeart/2005/8/layout/venn2"/>
    <dgm:cxn modelId="{AF59167C-E9C2-4461-A6E3-E07C25118DF5}" type="presParOf" srcId="{181F4791-D753-4444-9DD9-F294E6E09F15}" destId="{22CE95F3-9053-46AF-9222-B53B9816C135}" srcOrd="1" destOrd="0" presId="urn:microsoft.com/office/officeart/2005/8/layout/ven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399C9C9-88E9-4B60-B4AB-C3BC34CEFDA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3B531AF2-4476-4629-AE29-788068A69506}">
      <dgm:prSet phldrT="[Текст]"/>
      <dgm:spPr/>
      <dgm:t>
        <a:bodyPr/>
        <a:lstStyle/>
        <a:p>
          <a:r>
            <a:rPr lang="uk-UA" dirty="0" smtClean="0">
              <a:latin typeface="Ermilov" panose="02000000000000000000" pitchFamily="50" charset="-52"/>
              <a:ea typeface="Calibri" panose="020F0502020204030204" pitchFamily="34" charset="0"/>
              <a:cs typeface="Times New Roman" panose="02020603050405020304" pitchFamily="18" charset="0"/>
            </a:rPr>
            <a:t>МАТЕРІАЛЬНО-ТЕХНІЧНЕ ЗАБЕЗПЕЧЕННЯ ЗАКЛАДУ ЗАГАЛЬНОЇ СЕРЕДНЬОЇ ОСВІТИ </a:t>
          </a:r>
          <a:endParaRPr lang="ru-RU" dirty="0"/>
        </a:p>
      </dgm:t>
    </dgm:pt>
    <dgm:pt modelId="{C74D3FDD-9D61-4254-A7C6-EB7B1F26FE8C}" type="parTrans" cxnId="{222FDE4F-E4CF-4D53-9060-826A1F6BC4DD}">
      <dgm:prSet/>
      <dgm:spPr/>
      <dgm:t>
        <a:bodyPr/>
        <a:lstStyle/>
        <a:p>
          <a:endParaRPr lang="ru-RU"/>
        </a:p>
      </dgm:t>
    </dgm:pt>
    <dgm:pt modelId="{4EB2EA35-E6E5-4D48-AAA4-CC4951E70C06}" type="sibTrans" cxnId="{222FDE4F-E4CF-4D53-9060-826A1F6BC4DD}">
      <dgm:prSet/>
      <dgm:spPr/>
      <dgm:t>
        <a:bodyPr/>
        <a:lstStyle/>
        <a:p>
          <a:endParaRPr lang="ru-RU"/>
        </a:p>
      </dgm:t>
    </dgm:pt>
    <dgm:pt modelId="{965E5194-98E9-46C9-BBA2-C3A35B884F94}">
      <dgm:prSet phldrT="[Текст]" custT="1"/>
      <dgm:spPr/>
      <dgm:t>
        <a:bodyPr/>
        <a:lstStyle/>
        <a:p>
          <a:pPr algn="ctr"/>
          <a:r>
            <a:rPr lang="uk-UA" sz="1100" baseline="0" dirty="0" smtClean="0">
              <a:solidFill>
                <a:schemeClr val="tx1"/>
              </a:solidFill>
              <a:latin typeface="Ermilov" panose="02000000000000000000" pitchFamily="50" charset="-52"/>
              <a:ea typeface="Times New Roman" panose="02020603050405020304" pitchFamily="18" charset="0"/>
            </a:rPr>
            <a:t>забезпечення приміщеннями, спортивним майданчиком для проведення у достатній кількості занять з фізичної культури, їдальнею</a:t>
          </a:r>
          <a:endParaRPr lang="ru-RU" sz="1100" baseline="0" dirty="0">
            <a:solidFill>
              <a:schemeClr val="tx1"/>
            </a:solidFill>
          </a:endParaRPr>
        </a:p>
      </dgm:t>
    </dgm:pt>
    <dgm:pt modelId="{3EAEA479-FE25-4E48-9001-74E78ECA8B44}" type="parTrans" cxnId="{218F27AE-9BA8-46CA-B141-B0B299D29BD7}">
      <dgm:prSet/>
      <dgm:spPr/>
      <dgm:t>
        <a:bodyPr/>
        <a:lstStyle/>
        <a:p>
          <a:endParaRPr lang="ru-RU"/>
        </a:p>
      </dgm:t>
    </dgm:pt>
    <dgm:pt modelId="{0A47D543-5129-4AAC-806E-93D673585300}" type="sibTrans" cxnId="{218F27AE-9BA8-46CA-B141-B0B299D29BD7}">
      <dgm:prSet/>
      <dgm:spPr/>
      <dgm:t>
        <a:bodyPr/>
        <a:lstStyle/>
        <a:p>
          <a:endParaRPr lang="ru-RU"/>
        </a:p>
      </dgm:t>
    </dgm:pt>
    <dgm:pt modelId="{41BE7005-4586-4076-AAF5-E9F51EDAA7E2}">
      <dgm:prSet phldrT="[Текст]" custT="1"/>
      <dgm:spPr/>
      <dgm:t>
        <a:bodyPr/>
        <a:lstStyle/>
        <a:p>
          <a:r>
            <a:rPr lang="uk-UA" sz="1100" b="0" dirty="0" smtClean="0">
              <a:solidFill>
                <a:schemeClr val="tx1"/>
              </a:solidFill>
              <a:latin typeface="Ermilov" panose="02000000000000000000" pitchFamily="50" charset="-52"/>
              <a:ea typeface="Times New Roman" panose="02020603050405020304" pitchFamily="18" charset="0"/>
            </a:rPr>
            <a:t>дані про закріплення майна за закладом освіти або його структурним підрозділом та документи, які засвідчують право власності чи користування майном  </a:t>
          </a:r>
          <a:endParaRPr lang="ru-RU" sz="1100" b="0" dirty="0">
            <a:solidFill>
              <a:schemeClr val="tx1"/>
            </a:solidFill>
          </a:endParaRPr>
        </a:p>
      </dgm:t>
    </dgm:pt>
    <dgm:pt modelId="{9758E827-1FEB-4CD9-8406-FD5BA82C6FDD}" type="parTrans" cxnId="{29A8BE06-D64A-4A8A-9E01-A1EC5E376CD4}">
      <dgm:prSet/>
      <dgm:spPr/>
      <dgm:t>
        <a:bodyPr/>
        <a:lstStyle/>
        <a:p>
          <a:endParaRPr lang="ru-RU"/>
        </a:p>
      </dgm:t>
    </dgm:pt>
    <dgm:pt modelId="{B7A19384-9E18-4D23-8CB1-9EB05AF829C2}" type="sibTrans" cxnId="{29A8BE06-D64A-4A8A-9E01-A1EC5E376CD4}">
      <dgm:prSet/>
      <dgm:spPr/>
      <dgm:t>
        <a:bodyPr/>
        <a:lstStyle/>
        <a:p>
          <a:endParaRPr lang="ru-RU"/>
        </a:p>
      </dgm:t>
    </dgm:pt>
    <dgm:pt modelId="{24C8101B-EBD1-4DBA-B55C-9053FDD5C9EF}">
      <dgm:prSet custT="1"/>
      <dgm:spPr/>
      <dgm:t>
        <a:bodyPr/>
        <a:lstStyle/>
        <a:p>
          <a:r>
            <a:rPr lang="uk-UA" sz="1100" dirty="0" smtClean="0">
              <a:solidFill>
                <a:schemeClr val="tx1"/>
              </a:solidFill>
              <a:latin typeface="Ermilov" panose="02000000000000000000" pitchFamily="50" charset="-52"/>
              <a:ea typeface="Times New Roman" panose="02020603050405020304" pitchFamily="18" charset="0"/>
            </a:rPr>
            <a:t>доступність навчальних приміщень для осіб з інвалідністю та інших маломобільних груп населення із документальним підтвердженням відповідності державним будівельним нормам, правилам і стандартам</a:t>
          </a:r>
          <a:endParaRPr lang="ru-RU" sz="1100" dirty="0">
            <a:solidFill>
              <a:schemeClr val="tx1"/>
            </a:solidFill>
          </a:endParaRPr>
        </a:p>
      </dgm:t>
    </dgm:pt>
    <dgm:pt modelId="{9D5EF5D4-7EF0-4C79-BB56-CC5BFAE928DC}" type="parTrans" cxnId="{9304B392-BEAB-402D-91C5-CA93200318E0}">
      <dgm:prSet/>
      <dgm:spPr/>
      <dgm:t>
        <a:bodyPr/>
        <a:lstStyle/>
        <a:p>
          <a:endParaRPr lang="ru-RU"/>
        </a:p>
      </dgm:t>
    </dgm:pt>
    <dgm:pt modelId="{F44B23A6-62AB-44E9-B2E1-2E60F1E4146F}" type="sibTrans" cxnId="{9304B392-BEAB-402D-91C5-CA93200318E0}">
      <dgm:prSet/>
      <dgm:spPr/>
      <dgm:t>
        <a:bodyPr/>
        <a:lstStyle/>
        <a:p>
          <a:endParaRPr lang="ru-RU"/>
        </a:p>
      </dgm:t>
    </dgm:pt>
    <dgm:pt modelId="{7A758EE5-2B0E-49B8-839C-2C2382CC325E}" type="pres">
      <dgm:prSet presAssocID="{A399C9C9-88E9-4B60-B4AB-C3BC34CEFDA4}" presName="hierChild1" presStyleCnt="0">
        <dgm:presLayoutVars>
          <dgm:chPref val="1"/>
          <dgm:dir/>
          <dgm:animOne val="branch"/>
          <dgm:animLvl val="lvl"/>
          <dgm:resizeHandles/>
        </dgm:presLayoutVars>
      </dgm:prSet>
      <dgm:spPr/>
      <dgm:t>
        <a:bodyPr/>
        <a:lstStyle/>
        <a:p>
          <a:endParaRPr lang="ru-RU"/>
        </a:p>
      </dgm:t>
    </dgm:pt>
    <dgm:pt modelId="{738F7B35-D1ED-4F6A-BF93-EB9F62A9DE30}" type="pres">
      <dgm:prSet presAssocID="{3B531AF2-4476-4629-AE29-788068A69506}" presName="hierRoot1" presStyleCnt="0"/>
      <dgm:spPr/>
    </dgm:pt>
    <dgm:pt modelId="{C11F817F-86D7-4A21-9558-A51FB94D782B}" type="pres">
      <dgm:prSet presAssocID="{3B531AF2-4476-4629-AE29-788068A69506}" presName="composite" presStyleCnt="0"/>
      <dgm:spPr/>
    </dgm:pt>
    <dgm:pt modelId="{DC442FEC-81AA-4A2E-91DC-8621D373D8A8}" type="pres">
      <dgm:prSet presAssocID="{3B531AF2-4476-4629-AE29-788068A69506}" presName="background" presStyleLbl="node0" presStyleIdx="0" presStyleCnt="1"/>
      <dgm:spPr/>
    </dgm:pt>
    <dgm:pt modelId="{01C7E221-E0C2-4744-B53D-0E20FE7B8BCC}" type="pres">
      <dgm:prSet presAssocID="{3B531AF2-4476-4629-AE29-788068A69506}" presName="text" presStyleLbl="fgAcc0" presStyleIdx="0" presStyleCnt="1" custScaleX="273345" custScaleY="56771">
        <dgm:presLayoutVars>
          <dgm:chPref val="3"/>
        </dgm:presLayoutVars>
      </dgm:prSet>
      <dgm:spPr/>
      <dgm:t>
        <a:bodyPr/>
        <a:lstStyle/>
        <a:p>
          <a:endParaRPr lang="ru-RU"/>
        </a:p>
      </dgm:t>
    </dgm:pt>
    <dgm:pt modelId="{D8D18DA0-453E-4351-B077-3C38E288A12B}" type="pres">
      <dgm:prSet presAssocID="{3B531AF2-4476-4629-AE29-788068A69506}" presName="hierChild2" presStyleCnt="0"/>
      <dgm:spPr/>
    </dgm:pt>
    <dgm:pt modelId="{B4C3F564-3C9A-4C74-9314-008648FD3CEA}" type="pres">
      <dgm:prSet presAssocID="{3EAEA479-FE25-4E48-9001-74E78ECA8B44}" presName="Name10" presStyleLbl="parChTrans1D2" presStyleIdx="0" presStyleCnt="3"/>
      <dgm:spPr/>
      <dgm:t>
        <a:bodyPr/>
        <a:lstStyle/>
        <a:p>
          <a:endParaRPr lang="ru-RU"/>
        </a:p>
      </dgm:t>
    </dgm:pt>
    <dgm:pt modelId="{B4FA9FBE-31F6-4971-B684-046E7395ED6A}" type="pres">
      <dgm:prSet presAssocID="{965E5194-98E9-46C9-BBA2-C3A35B884F94}" presName="hierRoot2" presStyleCnt="0"/>
      <dgm:spPr/>
    </dgm:pt>
    <dgm:pt modelId="{2D1D0FD0-94CF-4707-9741-95E4105260FE}" type="pres">
      <dgm:prSet presAssocID="{965E5194-98E9-46C9-BBA2-C3A35B884F94}" presName="composite2" presStyleCnt="0"/>
      <dgm:spPr/>
    </dgm:pt>
    <dgm:pt modelId="{B61A2B85-A109-4983-870C-27DF3D39D76E}" type="pres">
      <dgm:prSet presAssocID="{965E5194-98E9-46C9-BBA2-C3A35B884F94}" presName="background2" presStyleLbl="node2" presStyleIdx="0" presStyleCnt="3"/>
      <dgm:spPr/>
    </dgm:pt>
    <dgm:pt modelId="{BBD4E55D-34EB-477F-9CB4-F8C07DFFA766}" type="pres">
      <dgm:prSet presAssocID="{965E5194-98E9-46C9-BBA2-C3A35B884F94}" presName="text2" presStyleLbl="fgAcc2" presStyleIdx="0" presStyleCnt="3" custScaleX="151331" custScaleY="91830">
        <dgm:presLayoutVars>
          <dgm:chPref val="3"/>
        </dgm:presLayoutVars>
      </dgm:prSet>
      <dgm:spPr/>
      <dgm:t>
        <a:bodyPr/>
        <a:lstStyle/>
        <a:p>
          <a:endParaRPr lang="ru-RU"/>
        </a:p>
      </dgm:t>
    </dgm:pt>
    <dgm:pt modelId="{A00E63C6-699E-4B3C-A3E5-A751494E64F2}" type="pres">
      <dgm:prSet presAssocID="{965E5194-98E9-46C9-BBA2-C3A35B884F94}" presName="hierChild3" presStyleCnt="0"/>
      <dgm:spPr/>
    </dgm:pt>
    <dgm:pt modelId="{A2956D83-7E25-4B26-896E-4E662F4766A4}" type="pres">
      <dgm:prSet presAssocID="{9758E827-1FEB-4CD9-8406-FD5BA82C6FDD}" presName="Name10" presStyleLbl="parChTrans1D2" presStyleIdx="1" presStyleCnt="3"/>
      <dgm:spPr/>
      <dgm:t>
        <a:bodyPr/>
        <a:lstStyle/>
        <a:p>
          <a:endParaRPr lang="ru-RU"/>
        </a:p>
      </dgm:t>
    </dgm:pt>
    <dgm:pt modelId="{CA50D99B-F395-4798-81C1-7F8A252355ED}" type="pres">
      <dgm:prSet presAssocID="{41BE7005-4586-4076-AAF5-E9F51EDAA7E2}" presName="hierRoot2" presStyleCnt="0"/>
      <dgm:spPr/>
    </dgm:pt>
    <dgm:pt modelId="{6E2A9C6A-50CD-4FFD-B7FF-096D4DEB64CD}" type="pres">
      <dgm:prSet presAssocID="{41BE7005-4586-4076-AAF5-E9F51EDAA7E2}" presName="composite2" presStyleCnt="0"/>
      <dgm:spPr/>
    </dgm:pt>
    <dgm:pt modelId="{D3B2702F-41A2-462A-A5F9-1FA7D5B73618}" type="pres">
      <dgm:prSet presAssocID="{41BE7005-4586-4076-AAF5-E9F51EDAA7E2}" presName="background2" presStyleLbl="node2" presStyleIdx="1" presStyleCnt="3"/>
      <dgm:spPr/>
    </dgm:pt>
    <dgm:pt modelId="{8BA1B197-4299-4BA5-BF08-6B21F6474D12}" type="pres">
      <dgm:prSet presAssocID="{41BE7005-4586-4076-AAF5-E9F51EDAA7E2}" presName="text2" presStyleLbl="fgAcc2" presStyleIdx="1" presStyleCnt="3" custScaleX="157545" custScaleY="92446">
        <dgm:presLayoutVars>
          <dgm:chPref val="3"/>
        </dgm:presLayoutVars>
      </dgm:prSet>
      <dgm:spPr/>
      <dgm:t>
        <a:bodyPr/>
        <a:lstStyle/>
        <a:p>
          <a:endParaRPr lang="ru-RU"/>
        </a:p>
      </dgm:t>
    </dgm:pt>
    <dgm:pt modelId="{A6E1F4B3-8CAA-429E-A4D4-1949EAF11FDB}" type="pres">
      <dgm:prSet presAssocID="{41BE7005-4586-4076-AAF5-E9F51EDAA7E2}" presName="hierChild3" presStyleCnt="0"/>
      <dgm:spPr/>
    </dgm:pt>
    <dgm:pt modelId="{A159CA79-551B-4A23-9B79-F2336E2E89FA}" type="pres">
      <dgm:prSet presAssocID="{9D5EF5D4-7EF0-4C79-BB56-CC5BFAE928DC}" presName="Name10" presStyleLbl="parChTrans1D2" presStyleIdx="2" presStyleCnt="3"/>
      <dgm:spPr/>
      <dgm:t>
        <a:bodyPr/>
        <a:lstStyle/>
        <a:p>
          <a:endParaRPr lang="ru-RU"/>
        </a:p>
      </dgm:t>
    </dgm:pt>
    <dgm:pt modelId="{89339356-17C0-4F63-9CD7-2769DF8D5044}" type="pres">
      <dgm:prSet presAssocID="{24C8101B-EBD1-4DBA-B55C-9053FDD5C9EF}" presName="hierRoot2" presStyleCnt="0"/>
      <dgm:spPr/>
    </dgm:pt>
    <dgm:pt modelId="{7681F65F-BFA3-4171-8744-CFE10A7A055F}" type="pres">
      <dgm:prSet presAssocID="{24C8101B-EBD1-4DBA-B55C-9053FDD5C9EF}" presName="composite2" presStyleCnt="0"/>
      <dgm:spPr/>
    </dgm:pt>
    <dgm:pt modelId="{F42D82C2-FE2D-4F20-A7FC-686598F250DA}" type="pres">
      <dgm:prSet presAssocID="{24C8101B-EBD1-4DBA-B55C-9053FDD5C9EF}" presName="background2" presStyleLbl="node2" presStyleIdx="2" presStyleCnt="3"/>
      <dgm:spPr/>
    </dgm:pt>
    <dgm:pt modelId="{9B48DCA3-C055-499C-ADFE-2EE617D0D37A}" type="pres">
      <dgm:prSet presAssocID="{24C8101B-EBD1-4DBA-B55C-9053FDD5C9EF}" presName="text2" presStyleLbl="fgAcc2" presStyleIdx="2" presStyleCnt="3" custScaleX="186527">
        <dgm:presLayoutVars>
          <dgm:chPref val="3"/>
        </dgm:presLayoutVars>
      </dgm:prSet>
      <dgm:spPr/>
      <dgm:t>
        <a:bodyPr/>
        <a:lstStyle/>
        <a:p>
          <a:endParaRPr lang="ru-RU"/>
        </a:p>
      </dgm:t>
    </dgm:pt>
    <dgm:pt modelId="{BA463109-38CA-4F1B-8ED5-2B23B134DD50}" type="pres">
      <dgm:prSet presAssocID="{24C8101B-EBD1-4DBA-B55C-9053FDD5C9EF}" presName="hierChild3" presStyleCnt="0"/>
      <dgm:spPr/>
    </dgm:pt>
  </dgm:ptLst>
  <dgm:cxnLst>
    <dgm:cxn modelId="{0FBF32BC-7D95-4797-A996-AA3CBA61DFB4}" type="presOf" srcId="{3B531AF2-4476-4629-AE29-788068A69506}" destId="{01C7E221-E0C2-4744-B53D-0E20FE7B8BCC}" srcOrd="0" destOrd="0" presId="urn:microsoft.com/office/officeart/2005/8/layout/hierarchy1"/>
    <dgm:cxn modelId="{9304B392-BEAB-402D-91C5-CA93200318E0}" srcId="{3B531AF2-4476-4629-AE29-788068A69506}" destId="{24C8101B-EBD1-4DBA-B55C-9053FDD5C9EF}" srcOrd="2" destOrd="0" parTransId="{9D5EF5D4-7EF0-4C79-BB56-CC5BFAE928DC}" sibTransId="{F44B23A6-62AB-44E9-B2E1-2E60F1E4146F}"/>
    <dgm:cxn modelId="{29A8BE06-D64A-4A8A-9E01-A1EC5E376CD4}" srcId="{3B531AF2-4476-4629-AE29-788068A69506}" destId="{41BE7005-4586-4076-AAF5-E9F51EDAA7E2}" srcOrd="1" destOrd="0" parTransId="{9758E827-1FEB-4CD9-8406-FD5BA82C6FDD}" sibTransId="{B7A19384-9E18-4D23-8CB1-9EB05AF829C2}"/>
    <dgm:cxn modelId="{218F27AE-9BA8-46CA-B141-B0B299D29BD7}" srcId="{3B531AF2-4476-4629-AE29-788068A69506}" destId="{965E5194-98E9-46C9-BBA2-C3A35B884F94}" srcOrd="0" destOrd="0" parTransId="{3EAEA479-FE25-4E48-9001-74E78ECA8B44}" sibTransId="{0A47D543-5129-4AAC-806E-93D673585300}"/>
    <dgm:cxn modelId="{5120E9EB-DFAF-41A7-9E20-C87824940730}" type="presOf" srcId="{9758E827-1FEB-4CD9-8406-FD5BA82C6FDD}" destId="{A2956D83-7E25-4B26-896E-4E662F4766A4}" srcOrd="0" destOrd="0" presId="urn:microsoft.com/office/officeart/2005/8/layout/hierarchy1"/>
    <dgm:cxn modelId="{A5608973-07F5-4ADB-8E24-1905F438332B}" type="presOf" srcId="{9D5EF5D4-7EF0-4C79-BB56-CC5BFAE928DC}" destId="{A159CA79-551B-4A23-9B79-F2336E2E89FA}" srcOrd="0" destOrd="0" presId="urn:microsoft.com/office/officeart/2005/8/layout/hierarchy1"/>
    <dgm:cxn modelId="{222FDE4F-E4CF-4D53-9060-826A1F6BC4DD}" srcId="{A399C9C9-88E9-4B60-B4AB-C3BC34CEFDA4}" destId="{3B531AF2-4476-4629-AE29-788068A69506}" srcOrd="0" destOrd="0" parTransId="{C74D3FDD-9D61-4254-A7C6-EB7B1F26FE8C}" sibTransId="{4EB2EA35-E6E5-4D48-AAA4-CC4951E70C06}"/>
    <dgm:cxn modelId="{56C587EE-11A8-4F1D-84AC-3F6722D789E3}" type="presOf" srcId="{41BE7005-4586-4076-AAF5-E9F51EDAA7E2}" destId="{8BA1B197-4299-4BA5-BF08-6B21F6474D12}" srcOrd="0" destOrd="0" presId="urn:microsoft.com/office/officeart/2005/8/layout/hierarchy1"/>
    <dgm:cxn modelId="{3889CF82-E0FB-44F5-9A4C-404E603F73D1}" type="presOf" srcId="{3EAEA479-FE25-4E48-9001-74E78ECA8B44}" destId="{B4C3F564-3C9A-4C74-9314-008648FD3CEA}" srcOrd="0" destOrd="0" presId="urn:microsoft.com/office/officeart/2005/8/layout/hierarchy1"/>
    <dgm:cxn modelId="{3D8DED2E-B938-4FD6-8E85-DA41A1B8E853}" type="presOf" srcId="{A399C9C9-88E9-4B60-B4AB-C3BC34CEFDA4}" destId="{7A758EE5-2B0E-49B8-839C-2C2382CC325E}" srcOrd="0" destOrd="0" presId="urn:microsoft.com/office/officeart/2005/8/layout/hierarchy1"/>
    <dgm:cxn modelId="{AE026954-5AAA-458F-ADB3-5E58FCB26A32}" type="presOf" srcId="{965E5194-98E9-46C9-BBA2-C3A35B884F94}" destId="{BBD4E55D-34EB-477F-9CB4-F8C07DFFA766}" srcOrd="0" destOrd="0" presId="urn:microsoft.com/office/officeart/2005/8/layout/hierarchy1"/>
    <dgm:cxn modelId="{4337B8FA-7E0C-4740-A197-0F837433BFFB}" type="presOf" srcId="{24C8101B-EBD1-4DBA-B55C-9053FDD5C9EF}" destId="{9B48DCA3-C055-499C-ADFE-2EE617D0D37A}" srcOrd="0" destOrd="0" presId="urn:microsoft.com/office/officeart/2005/8/layout/hierarchy1"/>
    <dgm:cxn modelId="{AF719F34-6AAA-4B21-8C76-576C2C082EEE}" type="presParOf" srcId="{7A758EE5-2B0E-49B8-839C-2C2382CC325E}" destId="{738F7B35-D1ED-4F6A-BF93-EB9F62A9DE30}" srcOrd="0" destOrd="0" presId="urn:microsoft.com/office/officeart/2005/8/layout/hierarchy1"/>
    <dgm:cxn modelId="{6ACE86B2-C878-4E66-A6B3-737C5B261442}" type="presParOf" srcId="{738F7B35-D1ED-4F6A-BF93-EB9F62A9DE30}" destId="{C11F817F-86D7-4A21-9558-A51FB94D782B}" srcOrd="0" destOrd="0" presId="urn:microsoft.com/office/officeart/2005/8/layout/hierarchy1"/>
    <dgm:cxn modelId="{E4D9E9B7-2CF7-4A9C-AEAE-E38A0106CC91}" type="presParOf" srcId="{C11F817F-86D7-4A21-9558-A51FB94D782B}" destId="{DC442FEC-81AA-4A2E-91DC-8621D373D8A8}" srcOrd="0" destOrd="0" presId="urn:microsoft.com/office/officeart/2005/8/layout/hierarchy1"/>
    <dgm:cxn modelId="{2CC3B4DF-CDA6-4F09-B521-3B5F0B3FD89D}" type="presParOf" srcId="{C11F817F-86D7-4A21-9558-A51FB94D782B}" destId="{01C7E221-E0C2-4744-B53D-0E20FE7B8BCC}" srcOrd="1" destOrd="0" presId="urn:microsoft.com/office/officeart/2005/8/layout/hierarchy1"/>
    <dgm:cxn modelId="{38F76236-610E-4B4E-8A71-2FC229FEFBA0}" type="presParOf" srcId="{738F7B35-D1ED-4F6A-BF93-EB9F62A9DE30}" destId="{D8D18DA0-453E-4351-B077-3C38E288A12B}" srcOrd="1" destOrd="0" presId="urn:microsoft.com/office/officeart/2005/8/layout/hierarchy1"/>
    <dgm:cxn modelId="{64CB7CB1-A3C8-436F-94C2-06F0E386DD2F}" type="presParOf" srcId="{D8D18DA0-453E-4351-B077-3C38E288A12B}" destId="{B4C3F564-3C9A-4C74-9314-008648FD3CEA}" srcOrd="0" destOrd="0" presId="urn:microsoft.com/office/officeart/2005/8/layout/hierarchy1"/>
    <dgm:cxn modelId="{92AA3FCF-57C3-4FAD-AC5E-B390C627D21A}" type="presParOf" srcId="{D8D18DA0-453E-4351-B077-3C38E288A12B}" destId="{B4FA9FBE-31F6-4971-B684-046E7395ED6A}" srcOrd="1" destOrd="0" presId="urn:microsoft.com/office/officeart/2005/8/layout/hierarchy1"/>
    <dgm:cxn modelId="{5672DAE5-0283-496C-83C4-956266323D46}" type="presParOf" srcId="{B4FA9FBE-31F6-4971-B684-046E7395ED6A}" destId="{2D1D0FD0-94CF-4707-9741-95E4105260FE}" srcOrd="0" destOrd="0" presId="urn:microsoft.com/office/officeart/2005/8/layout/hierarchy1"/>
    <dgm:cxn modelId="{EB39FF56-46B0-4230-9876-A6FA13CC6A69}" type="presParOf" srcId="{2D1D0FD0-94CF-4707-9741-95E4105260FE}" destId="{B61A2B85-A109-4983-870C-27DF3D39D76E}" srcOrd="0" destOrd="0" presId="urn:microsoft.com/office/officeart/2005/8/layout/hierarchy1"/>
    <dgm:cxn modelId="{7563C698-9C57-4026-B629-3B05CE5288DA}" type="presParOf" srcId="{2D1D0FD0-94CF-4707-9741-95E4105260FE}" destId="{BBD4E55D-34EB-477F-9CB4-F8C07DFFA766}" srcOrd="1" destOrd="0" presId="urn:microsoft.com/office/officeart/2005/8/layout/hierarchy1"/>
    <dgm:cxn modelId="{FC898788-0F41-4239-A7AE-9C691167328F}" type="presParOf" srcId="{B4FA9FBE-31F6-4971-B684-046E7395ED6A}" destId="{A00E63C6-699E-4B3C-A3E5-A751494E64F2}" srcOrd="1" destOrd="0" presId="urn:microsoft.com/office/officeart/2005/8/layout/hierarchy1"/>
    <dgm:cxn modelId="{B122DB3E-050A-4814-83B9-09E5D9A21E2F}" type="presParOf" srcId="{D8D18DA0-453E-4351-B077-3C38E288A12B}" destId="{A2956D83-7E25-4B26-896E-4E662F4766A4}" srcOrd="2" destOrd="0" presId="urn:microsoft.com/office/officeart/2005/8/layout/hierarchy1"/>
    <dgm:cxn modelId="{571D5866-ECFD-4467-B5A6-2E219D0B50BD}" type="presParOf" srcId="{D8D18DA0-453E-4351-B077-3C38E288A12B}" destId="{CA50D99B-F395-4798-81C1-7F8A252355ED}" srcOrd="3" destOrd="0" presId="urn:microsoft.com/office/officeart/2005/8/layout/hierarchy1"/>
    <dgm:cxn modelId="{6F6B3D43-10DE-4087-8873-A914DCDA7C1B}" type="presParOf" srcId="{CA50D99B-F395-4798-81C1-7F8A252355ED}" destId="{6E2A9C6A-50CD-4FFD-B7FF-096D4DEB64CD}" srcOrd="0" destOrd="0" presId="urn:microsoft.com/office/officeart/2005/8/layout/hierarchy1"/>
    <dgm:cxn modelId="{32B17E67-76D0-4E97-9535-624EA9D5A0B9}" type="presParOf" srcId="{6E2A9C6A-50CD-4FFD-B7FF-096D4DEB64CD}" destId="{D3B2702F-41A2-462A-A5F9-1FA7D5B73618}" srcOrd="0" destOrd="0" presId="urn:microsoft.com/office/officeart/2005/8/layout/hierarchy1"/>
    <dgm:cxn modelId="{9D454C87-711A-43B1-BC7F-8709BD12BAE3}" type="presParOf" srcId="{6E2A9C6A-50CD-4FFD-B7FF-096D4DEB64CD}" destId="{8BA1B197-4299-4BA5-BF08-6B21F6474D12}" srcOrd="1" destOrd="0" presId="urn:microsoft.com/office/officeart/2005/8/layout/hierarchy1"/>
    <dgm:cxn modelId="{0FAD9163-DBE8-4B0B-AA5C-63EE5FB948F1}" type="presParOf" srcId="{CA50D99B-F395-4798-81C1-7F8A252355ED}" destId="{A6E1F4B3-8CAA-429E-A4D4-1949EAF11FDB}" srcOrd="1" destOrd="0" presId="urn:microsoft.com/office/officeart/2005/8/layout/hierarchy1"/>
    <dgm:cxn modelId="{FEB99122-C4B5-472D-A0CA-5C780D60E22A}" type="presParOf" srcId="{D8D18DA0-453E-4351-B077-3C38E288A12B}" destId="{A159CA79-551B-4A23-9B79-F2336E2E89FA}" srcOrd="4" destOrd="0" presId="urn:microsoft.com/office/officeart/2005/8/layout/hierarchy1"/>
    <dgm:cxn modelId="{90E3566F-32C5-4EC3-8329-E730F12AB67B}" type="presParOf" srcId="{D8D18DA0-453E-4351-B077-3C38E288A12B}" destId="{89339356-17C0-4F63-9CD7-2769DF8D5044}" srcOrd="5" destOrd="0" presId="urn:microsoft.com/office/officeart/2005/8/layout/hierarchy1"/>
    <dgm:cxn modelId="{B27C7E61-9524-4C61-8482-549F04735E26}" type="presParOf" srcId="{89339356-17C0-4F63-9CD7-2769DF8D5044}" destId="{7681F65F-BFA3-4171-8744-CFE10A7A055F}" srcOrd="0" destOrd="0" presId="urn:microsoft.com/office/officeart/2005/8/layout/hierarchy1"/>
    <dgm:cxn modelId="{EA6FB0FF-3FCA-46D5-A3D8-99D30EA71CF1}" type="presParOf" srcId="{7681F65F-BFA3-4171-8744-CFE10A7A055F}" destId="{F42D82C2-FE2D-4F20-A7FC-686598F250DA}" srcOrd="0" destOrd="0" presId="urn:microsoft.com/office/officeart/2005/8/layout/hierarchy1"/>
    <dgm:cxn modelId="{730862D5-044D-4ACF-911A-E65D1F310935}" type="presParOf" srcId="{7681F65F-BFA3-4171-8744-CFE10A7A055F}" destId="{9B48DCA3-C055-499C-ADFE-2EE617D0D37A}" srcOrd="1" destOrd="0" presId="urn:microsoft.com/office/officeart/2005/8/layout/hierarchy1"/>
    <dgm:cxn modelId="{60C52954-4F3F-496C-A990-9CA4F1DAF983}" type="presParOf" srcId="{89339356-17C0-4F63-9CD7-2769DF8D5044}" destId="{BA463109-38CA-4F1B-8ED5-2B23B134DD50}"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83F4B1-BC7B-4634-AB76-B34DE0F3930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ru-RU"/>
        </a:p>
      </dgm:t>
    </dgm:pt>
    <dgm:pt modelId="{E9FDA265-5BA6-4D12-B28D-08784DD196FF}">
      <dgm:prSet phldrT="[Текст]"/>
      <dgm:spPr/>
      <dgm:t>
        <a:bodyPr/>
        <a:lstStyle/>
        <a:p>
          <a:r>
            <a:rPr lang="ru-RU" b="1" i="0" dirty="0" smtClean="0">
              <a:latin typeface="Ermilov" panose="02000000000000000000" pitchFamily="50" charset="-52"/>
            </a:rPr>
            <a:t>Якість знань за 2018-2019 н.р.</a:t>
          </a:r>
          <a:endParaRPr lang="ru-RU" dirty="0">
            <a:latin typeface="Ermilov" panose="02000000000000000000" pitchFamily="50" charset="-52"/>
          </a:endParaRPr>
        </a:p>
      </dgm:t>
    </dgm:pt>
    <dgm:pt modelId="{2BD882D7-017C-4620-9F10-E93DC1454476}" type="parTrans" cxnId="{2161D5C4-24D3-4DDA-8D07-376842BCB3B8}">
      <dgm:prSet/>
      <dgm:spPr/>
      <dgm:t>
        <a:bodyPr/>
        <a:lstStyle/>
        <a:p>
          <a:endParaRPr lang="ru-RU"/>
        </a:p>
      </dgm:t>
    </dgm:pt>
    <dgm:pt modelId="{826E4EEA-094A-4D3F-88BD-552FFF4CA737}" type="sibTrans" cxnId="{2161D5C4-24D3-4DDA-8D07-376842BCB3B8}">
      <dgm:prSet/>
      <dgm:spPr/>
      <dgm:t>
        <a:bodyPr/>
        <a:lstStyle/>
        <a:p>
          <a:endParaRPr lang="ru-RU"/>
        </a:p>
      </dgm:t>
    </dgm:pt>
    <dgm:pt modelId="{3E8F60CF-F788-49EC-B79B-B05745245D01}">
      <dgm:prSet phldrT="[Текст]"/>
      <dgm:spPr/>
      <dgm:t>
        <a:bodyPr/>
        <a:lstStyle/>
        <a:p>
          <a:r>
            <a:rPr lang="ru-RU" b="1" i="0" dirty="0" smtClean="0">
              <a:latin typeface="Ermilov" panose="02000000000000000000" pitchFamily="50" charset="-52"/>
            </a:rPr>
            <a:t>Якість знань за 2017-2018 н.р</a:t>
          </a:r>
          <a:endParaRPr lang="ru-RU" dirty="0">
            <a:latin typeface="Ermilov" panose="02000000000000000000" pitchFamily="50" charset="-52"/>
          </a:endParaRPr>
        </a:p>
      </dgm:t>
    </dgm:pt>
    <dgm:pt modelId="{D68D2D6B-141E-4902-AF86-63991DCB40FB}" type="parTrans" cxnId="{6371A8AB-2256-4651-B4B6-0932C7FC48B6}">
      <dgm:prSet/>
      <dgm:spPr/>
      <dgm:t>
        <a:bodyPr/>
        <a:lstStyle/>
        <a:p>
          <a:endParaRPr lang="ru-RU"/>
        </a:p>
      </dgm:t>
    </dgm:pt>
    <dgm:pt modelId="{43406598-9154-4A96-8C11-5BD64FDCC6C1}" type="sibTrans" cxnId="{6371A8AB-2256-4651-B4B6-0932C7FC48B6}">
      <dgm:prSet/>
      <dgm:spPr/>
      <dgm:t>
        <a:bodyPr/>
        <a:lstStyle/>
        <a:p>
          <a:endParaRPr lang="ru-RU"/>
        </a:p>
      </dgm:t>
    </dgm:pt>
    <dgm:pt modelId="{C51ECBCF-30A8-44EE-9532-D0D7EE42549D}">
      <dgm:prSet phldrT="[Текст]"/>
      <dgm:spPr/>
      <dgm:t>
        <a:bodyPr/>
        <a:lstStyle/>
        <a:p>
          <a:r>
            <a:rPr lang="ru-RU" dirty="0" smtClean="0">
              <a:latin typeface="Ermilov" panose="02000000000000000000" pitchFamily="50" charset="-52"/>
            </a:rPr>
            <a:t>Якість знань за 2016-2017 н.р.</a:t>
          </a:r>
          <a:endParaRPr lang="ru-RU" dirty="0">
            <a:latin typeface="Ermilov" panose="02000000000000000000" pitchFamily="50" charset="-52"/>
          </a:endParaRPr>
        </a:p>
      </dgm:t>
    </dgm:pt>
    <dgm:pt modelId="{AFE9A057-236B-4904-A0D1-6553B6DB68FC}" type="parTrans" cxnId="{679E2A8B-0B3B-4A16-BB83-65FD60FBFD0A}">
      <dgm:prSet/>
      <dgm:spPr/>
      <dgm:t>
        <a:bodyPr/>
        <a:lstStyle/>
        <a:p>
          <a:endParaRPr lang="ru-RU"/>
        </a:p>
      </dgm:t>
    </dgm:pt>
    <dgm:pt modelId="{26B82BAB-7777-48F0-934A-071ED5CF71F5}" type="sibTrans" cxnId="{679E2A8B-0B3B-4A16-BB83-65FD60FBFD0A}">
      <dgm:prSet/>
      <dgm:spPr/>
      <dgm:t>
        <a:bodyPr/>
        <a:lstStyle/>
        <a:p>
          <a:endParaRPr lang="ru-RU"/>
        </a:p>
      </dgm:t>
    </dgm:pt>
    <dgm:pt modelId="{0DED8B3E-9726-4636-A905-BF1F02D36ACE}">
      <dgm:prSet phldrT="[Текст]" custT="1"/>
      <dgm:spPr/>
      <dgm:t>
        <a:bodyPr/>
        <a:lstStyle/>
        <a:p>
          <a:r>
            <a:rPr lang="uk-UA" sz="2000" dirty="0" smtClean="0">
              <a:latin typeface="Ermilov" panose="02000000000000000000" pitchFamily="50" charset="-52"/>
              <a:ea typeface="Calibri" panose="020F0502020204030204" pitchFamily="34" charset="0"/>
            </a:rPr>
            <a:t>МОНІТОРИНГ ЯКОСТІ ОСВІТИ</a:t>
          </a:r>
          <a:endParaRPr lang="ru-RU" sz="2000" dirty="0">
            <a:latin typeface="Ermilov" panose="02000000000000000000" pitchFamily="50" charset="-52"/>
          </a:endParaRPr>
        </a:p>
      </dgm:t>
    </dgm:pt>
    <dgm:pt modelId="{C48CA9B6-0021-4145-B4DA-4D33FD78FFCB}" type="parTrans" cxnId="{DFA8FB1E-DA51-48A8-9355-2408E814F152}">
      <dgm:prSet/>
      <dgm:spPr/>
      <dgm:t>
        <a:bodyPr/>
        <a:lstStyle/>
        <a:p>
          <a:endParaRPr lang="ru-RU"/>
        </a:p>
      </dgm:t>
    </dgm:pt>
    <dgm:pt modelId="{C97F5E80-FCE1-4A7F-B99C-8C64F4FAB390}" type="sibTrans" cxnId="{DFA8FB1E-DA51-48A8-9355-2408E814F152}">
      <dgm:prSet/>
      <dgm:spPr/>
      <dgm:t>
        <a:bodyPr/>
        <a:lstStyle/>
        <a:p>
          <a:endParaRPr lang="ru-RU"/>
        </a:p>
      </dgm:t>
    </dgm:pt>
    <dgm:pt modelId="{A7DF434F-74E1-44AD-81E0-544CBD6EBA18}" type="pres">
      <dgm:prSet presAssocID="{7683F4B1-BC7B-4634-AB76-B34DE0F39302}" presName="Name0" presStyleCnt="0">
        <dgm:presLayoutVars>
          <dgm:chMax val="4"/>
          <dgm:resizeHandles val="exact"/>
        </dgm:presLayoutVars>
      </dgm:prSet>
      <dgm:spPr/>
      <dgm:t>
        <a:bodyPr/>
        <a:lstStyle/>
        <a:p>
          <a:endParaRPr lang="ru-RU"/>
        </a:p>
      </dgm:t>
    </dgm:pt>
    <dgm:pt modelId="{02910501-1C76-4AC9-ADB2-D1B130B92008}" type="pres">
      <dgm:prSet presAssocID="{7683F4B1-BC7B-4634-AB76-B34DE0F39302}" presName="ellipse" presStyleLbl="trBgShp" presStyleIdx="0" presStyleCnt="1"/>
      <dgm:spPr/>
      <dgm:t>
        <a:bodyPr/>
        <a:lstStyle/>
        <a:p>
          <a:endParaRPr lang="ru-RU"/>
        </a:p>
      </dgm:t>
    </dgm:pt>
    <dgm:pt modelId="{2EF7A3F9-A7D6-4264-ABF4-056D4A221FEA}" type="pres">
      <dgm:prSet presAssocID="{7683F4B1-BC7B-4634-AB76-B34DE0F39302}" presName="arrow1" presStyleLbl="fgShp" presStyleIdx="0" presStyleCnt="1"/>
      <dgm:spPr/>
    </dgm:pt>
    <dgm:pt modelId="{398CB0F9-0CDC-4E48-902B-06A611D9341D}" type="pres">
      <dgm:prSet presAssocID="{7683F4B1-BC7B-4634-AB76-B34DE0F39302}" presName="rectangle" presStyleLbl="revTx" presStyleIdx="0" presStyleCnt="1">
        <dgm:presLayoutVars>
          <dgm:bulletEnabled val="1"/>
        </dgm:presLayoutVars>
      </dgm:prSet>
      <dgm:spPr/>
      <dgm:t>
        <a:bodyPr/>
        <a:lstStyle/>
        <a:p>
          <a:endParaRPr lang="ru-RU"/>
        </a:p>
      </dgm:t>
    </dgm:pt>
    <dgm:pt modelId="{87D28B8A-AEAB-4ABC-B3FB-38E171D8B024}" type="pres">
      <dgm:prSet presAssocID="{3E8F60CF-F788-49EC-B79B-B05745245D01}" presName="item1" presStyleLbl="node1" presStyleIdx="0" presStyleCnt="3">
        <dgm:presLayoutVars>
          <dgm:bulletEnabled val="1"/>
        </dgm:presLayoutVars>
      </dgm:prSet>
      <dgm:spPr/>
      <dgm:t>
        <a:bodyPr/>
        <a:lstStyle/>
        <a:p>
          <a:endParaRPr lang="ru-RU"/>
        </a:p>
      </dgm:t>
    </dgm:pt>
    <dgm:pt modelId="{40A55BCF-F14C-4063-B233-BEC438BF71FC}" type="pres">
      <dgm:prSet presAssocID="{C51ECBCF-30A8-44EE-9532-D0D7EE42549D}" presName="item2" presStyleLbl="node1" presStyleIdx="1" presStyleCnt="3">
        <dgm:presLayoutVars>
          <dgm:bulletEnabled val="1"/>
        </dgm:presLayoutVars>
      </dgm:prSet>
      <dgm:spPr/>
      <dgm:t>
        <a:bodyPr/>
        <a:lstStyle/>
        <a:p>
          <a:endParaRPr lang="ru-RU"/>
        </a:p>
      </dgm:t>
    </dgm:pt>
    <dgm:pt modelId="{55126B37-0CC4-48AE-A505-8225C610118F}" type="pres">
      <dgm:prSet presAssocID="{0DED8B3E-9726-4636-A905-BF1F02D36ACE}" presName="item3" presStyleLbl="node1" presStyleIdx="2" presStyleCnt="3" custLinFactNeighborX="178" custLinFactNeighborY="-842">
        <dgm:presLayoutVars>
          <dgm:bulletEnabled val="1"/>
        </dgm:presLayoutVars>
      </dgm:prSet>
      <dgm:spPr/>
      <dgm:t>
        <a:bodyPr/>
        <a:lstStyle/>
        <a:p>
          <a:endParaRPr lang="ru-RU"/>
        </a:p>
      </dgm:t>
    </dgm:pt>
    <dgm:pt modelId="{24AC9328-432D-461E-8B48-F00107B47CFD}" type="pres">
      <dgm:prSet presAssocID="{7683F4B1-BC7B-4634-AB76-B34DE0F39302}" presName="funnel" presStyleLbl="trAlignAcc1" presStyleIdx="0" presStyleCnt="1"/>
      <dgm:spPr/>
      <dgm:t>
        <a:bodyPr/>
        <a:lstStyle/>
        <a:p>
          <a:endParaRPr lang="ru-RU"/>
        </a:p>
      </dgm:t>
    </dgm:pt>
  </dgm:ptLst>
  <dgm:cxnLst>
    <dgm:cxn modelId="{DD19BC82-DABA-4A62-83CF-366769549DDC}" type="presOf" srcId="{C51ECBCF-30A8-44EE-9532-D0D7EE42549D}" destId="{87D28B8A-AEAB-4ABC-B3FB-38E171D8B024}" srcOrd="0" destOrd="0" presId="urn:microsoft.com/office/officeart/2005/8/layout/funnel1"/>
    <dgm:cxn modelId="{D04CE569-F841-4514-AF02-17C2608222A9}" type="presOf" srcId="{E9FDA265-5BA6-4D12-B28D-08784DD196FF}" destId="{55126B37-0CC4-48AE-A505-8225C610118F}" srcOrd="0" destOrd="0" presId="urn:microsoft.com/office/officeart/2005/8/layout/funnel1"/>
    <dgm:cxn modelId="{8CCE7ACE-2480-4DD2-ABBE-4F210DB4F04F}" type="presOf" srcId="{0DED8B3E-9726-4636-A905-BF1F02D36ACE}" destId="{398CB0F9-0CDC-4E48-902B-06A611D9341D}" srcOrd="0" destOrd="0" presId="urn:microsoft.com/office/officeart/2005/8/layout/funnel1"/>
    <dgm:cxn modelId="{DFA8FB1E-DA51-48A8-9355-2408E814F152}" srcId="{7683F4B1-BC7B-4634-AB76-B34DE0F39302}" destId="{0DED8B3E-9726-4636-A905-BF1F02D36ACE}" srcOrd="3" destOrd="0" parTransId="{C48CA9B6-0021-4145-B4DA-4D33FD78FFCB}" sibTransId="{C97F5E80-FCE1-4A7F-B99C-8C64F4FAB390}"/>
    <dgm:cxn modelId="{2161D5C4-24D3-4DDA-8D07-376842BCB3B8}" srcId="{7683F4B1-BC7B-4634-AB76-B34DE0F39302}" destId="{E9FDA265-5BA6-4D12-B28D-08784DD196FF}" srcOrd="0" destOrd="0" parTransId="{2BD882D7-017C-4620-9F10-E93DC1454476}" sibTransId="{826E4EEA-094A-4D3F-88BD-552FFF4CA737}"/>
    <dgm:cxn modelId="{6371A8AB-2256-4651-B4B6-0932C7FC48B6}" srcId="{7683F4B1-BC7B-4634-AB76-B34DE0F39302}" destId="{3E8F60CF-F788-49EC-B79B-B05745245D01}" srcOrd="1" destOrd="0" parTransId="{D68D2D6B-141E-4902-AF86-63991DCB40FB}" sibTransId="{43406598-9154-4A96-8C11-5BD64FDCC6C1}"/>
    <dgm:cxn modelId="{679E2A8B-0B3B-4A16-BB83-65FD60FBFD0A}" srcId="{7683F4B1-BC7B-4634-AB76-B34DE0F39302}" destId="{C51ECBCF-30A8-44EE-9532-D0D7EE42549D}" srcOrd="2" destOrd="0" parTransId="{AFE9A057-236B-4904-A0D1-6553B6DB68FC}" sibTransId="{26B82BAB-7777-48F0-934A-071ED5CF71F5}"/>
    <dgm:cxn modelId="{A299F52D-3CEA-4CDA-A5EE-192987F7D753}" type="presOf" srcId="{7683F4B1-BC7B-4634-AB76-B34DE0F39302}" destId="{A7DF434F-74E1-44AD-81E0-544CBD6EBA18}" srcOrd="0" destOrd="0" presId="urn:microsoft.com/office/officeart/2005/8/layout/funnel1"/>
    <dgm:cxn modelId="{8AEDD4E9-5637-4B63-970A-52E15B5032EC}" type="presOf" srcId="{3E8F60CF-F788-49EC-B79B-B05745245D01}" destId="{40A55BCF-F14C-4063-B233-BEC438BF71FC}" srcOrd="0" destOrd="0" presId="urn:microsoft.com/office/officeart/2005/8/layout/funnel1"/>
    <dgm:cxn modelId="{E5C97DFB-0F33-4FD2-B2A5-3DB624E21E5F}" type="presParOf" srcId="{A7DF434F-74E1-44AD-81E0-544CBD6EBA18}" destId="{02910501-1C76-4AC9-ADB2-D1B130B92008}" srcOrd="0" destOrd="0" presId="urn:microsoft.com/office/officeart/2005/8/layout/funnel1"/>
    <dgm:cxn modelId="{38D051EE-68C9-4152-90FF-4BC5D9708905}" type="presParOf" srcId="{A7DF434F-74E1-44AD-81E0-544CBD6EBA18}" destId="{2EF7A3F9-A7D6-4264-ABF4-056D4A221FEA}" srcOrd="1" destOrd="0" presId="urn:microsoft.com/office/officeart/2005/8/layout/funnel1"/>
    <dgm:cxn modelId="{59998770-D510-411E-B396-360F26CBA768}" type="presParOf" srcId="{A7DF434F-74E1-44AD-81E0-544CBD6EBA18}" destId="{398CB0F9-0CDC-4E48-902B-06A611D9341D}" srcOrd="2" destOrd="0" presId="urn:microsoft.com/office/officeart/2005/8/layout/funnel1"/>
    <dgm:cxn modelId="{4742865E-10BC-4335-AE16-AD47CAD1CCD1}" type="presParOf" srcId="{A7DF434F-74E1-44AD-81E0-544CBD6EBA18}" destId="{87D28B8A-AEAB-4ABC-B3FB-38E171D8B024}" srcOrd="3" destOrd="0" presId="urn:microsoft.com/office/officeart/2005/8/layout/funnel1"/>
    <dgm:cxn modelId="{59B54147-9AD1-4905-99EC-5287BA070147}" type="presParOf" srcId="{A7DF434F-74E1-44AD-81E0-544CBD6EBA18}" destId="{40A55BCF-F14C-4063-B233-BEC438BF71FC}" srcOrd="4" destOrd="0" presId="urn:microsoft.com/office/officeart/2005/8/layout/funnel1"/>
    <dgm:cxn modelId="{41BC8CDA-9F3A-44BF-B842-542BE6BA2AFA}" type="presParOf" srcId="{A7DF434F-74E1-44AD-81E0-544CBD6EBA18}" destId="{55126B37-0CC4-48AE-A505-8225C610118F}" srcOrd="5" destOrd="0" presId="urn:microsoft.com/office/officeart/2005/8/layout/funnel1"/>
    <dgm:cxn modelId="{04EBF3BD-A42D-430A-B40B-1B72687D97BB}" type="presParOf" srcId="{A7DF434F-74E1-44AD-81E0-544CBD6EBA18}" destId="{24AC9328-432D-461E-8B48-F00107B47CFD}" srcOrd="6" destOrd="0" presId="urn:microsoft.com/office/officeart/2005/8/layout/funnel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14F9-C5F4-48D5-9BC8-4DB529488EEE}">
      <dsp:nvSpPr>
        <dsp:cNvPr id="0" name=""/>
        <dsp:cNvSpPr/>
      </dsp:nvSpPr>
      <dsp:spPr>
        <a:xfrm>
          <a:off x="407524" y="161379"/>
          <a:ext cx="6120991" cy="136782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6BC444-08E1-43AD-8B24-4AF9E491410D}">
      <dsp:nvSpPr>
        <dsp:cNvPr id="0" name=""/>
        <dsp:cNvSpPr/>
      </dsp:nvSpPr>
      <dsp:spPr>
        <a:xfrm>
          <a:off x="860304" y="583896"/>
          <a:ext cx="5158087" cy="627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kern="1200" dirty="0" smtClean="0">
              <a:latin typeface="Ermilov" panose="02000000000000000000" pitchFamily="50" charset="-52"/>
              <a:ea typeface="Calibri" panose="020F0502020204030204" pitchFamily="34" charset="0"/>
            </a:rPr>
            <a:t>Заклади освіти формують відкриті та загальнодоступні ресурси з інформацією про свою діяльність</a:t>
          </a:r>
          <a:endParaRPr lang="ru-RU" sz="1800" kern="1200" dirty="0">
            <a:latin typeface="Ermilov" panose="02000000000000000000" pitchFamily="50" charset="-52"/>
          </a:endParaRPr>
        </a:p>
      </dsp:txBody>
      <dsp:txXfrm>
        <a:off x="860304" y="583896"/>
        <a:ext cx="5158087" cy="627706"/>
      </dsp:txXfrm>
    </dsp:sp>
    <dsp:sp modelId="{6C826BD5-8BB1-4D05-9C8B-FD2B72DB0F25}">
      <dsp:nvSpPr>
        <dsp:cNvPr id="0" name=""/>
        <dsp:cNvSpPr/>
      </dsp:nvSpPr>
      <dsp:spPr>
        <a:xfrm>
          <a:off x="-504063" y="1112606"/>
          <a:ext cx="6879908" cy="130787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8CA09-01B9-40C1-AB3C-14CF618412E0}">
      <dsp:nvSpPr>
        <dsp:cNvPr id="0" name=""/>
        <dsp:cNvSpPr/>
      </dsp:nvSpPr>
      <dsp:spPr>
        <a:xfrm>
          <a:off x="3" y="1487254"/>
          <a:ext cx="4394087" cy="485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ct val="35000"/>
            </a:spcAft>
          </a:pPr>
          <a:r>
            <a:rPr lang="ru-RU" sz="1800" kern="1200" dirty="0" smtClean="0">
              <a:latin typeface="Ermilov" panose="02000000000000000000" pitchFamily="50" charset="-52"/>
              <a:cs typeface="Times New Roman" panose="02020603050405020304" pitchFamily="18" charset="0"/>
            </a:rPr>
            <a:t>Оприлюднюють інформацію та документи про свою діяльність</a:t>
          </a:r>
          <a:endParaRPr lang="ru-RU" sz="1800" kern="1200" dirty="0">
            <a:latin typeface="Ermilov" panose="02000000000000000000" pitchFamily="50" charset="-52"/>
            <a:cs typeface="Times New Roman" panose="02020603050405020304" pitchFamily="18" charset="0"/>
          </a:endParaRPr>
        </a:p>
      </dsp:txBody>
      <dsp:txXfrm>
        <a:off x="3" y="1487254"/>
        <a:ext cx="4394087" cy="485573"/>
      </dsp:txXfrm>
    </dsp:sp>
    <dsp:sp modelId="{65A33116-C088-468D-A459-DC4D1CFAF0B8}">
      <dsp:nvSpPr>
        <dsp:cNvPr id="0" name=""/>
        <dsp:cNvSpPr/>
      </dsp:nvSpPr>
      <dsp:spPr>
        <a:xfrm>
          <a:off x="515617" y="2059113"/>
          <a:ext cx="5847467" cy="1109373"/>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7FC02-5E28-430F-88BE-5DCB561B1E69}">
      <dsp:nvSpPr>
        <dsp:cNvPr id="0" name=""/>
        <dsp:cNvSpPr/>
      </dsp:nvSpPr>
      <dsp:spPr>
        <a:xfrm>
          <a:off x="1448626" y="2235497"/>
          <a:ext cx="4486456" cy="68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latin typeface="Ermilov" panose="02000000000000000000" pitchFamily="50" charset="-52"/>
              <a:cs typeface="Times New Roman" panose="02020603050405020304" pitchFamily="18" charset="0"/>
            </a:rPr>
            <a:t>Забезпечують відкритий доступ них</a:t>
          </a:r>
          <a:endParaRPr lang="ru-RU" sz="1800" kern="1200" dirty="0">
            <a:latin typeface="Ermilov" panose="02000000000000000000" pitchFamily="50" charset="-52"/>
            <a:cs typeface="Times New Roman" panose="02020603050405020304" pitchFamily="18" charset="0"/>
          </a:endParaRPr>
        </a:p>
      </dsp:txBody>
      <dsp:txXfrm>
        <a:off x="1448626" y="2235497"/>
        <a:ext cx="4486456" cy="6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C74B6-F649-4738-9AE6-95589CBFB79F}">
      <dsp:nvSpPr>
        <dsp:cNvPr id="0" name=""/>
        <dsp:cNvSpPr/>
      </dsp:nvSpPr>
      <dsp:spPr>
        <a:xfrm>
          <a:off x="4681176" y="754863"/>
          <a:ext cx="2719849" cy="306525"/>
        </a:xfrm>
        <a:custGeom>
          <a:avLst/>
          <a:gdLst/>
          <a:ahLst/>
          <a:cxnLst/>
          <a:rect l="0" t="0" r="0" b="0"/>
          <a:pathLst>
            <a:path>
              <a:moveTo>
                <a:pt x="0" y="0"/>
              </a:moveTo>
              <a:lnTo>
                <a:pt x="0" y="149563"/>
              </a:lnTo>
              <a:lnTo>
                <a:pt x="2719849" y="149563"/>
              </a:lnTo>
              <a:lnTo>
                <a:pt x="2719849" y="30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4E72A7-015D-4DAE-9BB4-F13CC4D15E2C}">
      <dsp:nvSpPr>
        <dsp:cNvPr id="0" name=""/>
        <dsp:cNvSpPr/>
      </dsp:nvSpPr>
      <dsp:spPr>
        <a:xfrm>
          <a:off x="4525454" y="754863"/>
          <a:ext cx="155721" cy="306525"/>
        </a:xfrm>
        <a:custGeom>
          <a:avLst/>
          <a:gdLst/>
          <a:ahLst/>
          <a:cxnLst/>
          <a:rect l="0" t="0" r="0" b="0"/>
          <a:pathLst>
            <a:path>
              <a:moveTo>
                <a:pt x="155721" y="0"/>
              </a:moveTo>
              <a:lnTo>
                <a:pt x="155721" y="149563"/>
              </a:lnTo>
              <a:lnTo>
                <a:pt x="0" y="149563"/>
              </a:lnTo>
              <a:lnTo>
                <a:pt x="0" y="30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48995-6EBA-4441-B931-59A1450E7121}">
      <dsp:nvSpPr>
        <dsp:cNvPr id="0" name=""/>
        <dsp:cNvSpPr/>
      </dsp:nvSpPr>
      <dsp:spPr>
        <a:xfrm>
          <a:off x="1798504" y="754863"/>
          <a:ext cx="2882672" cy="306525"/>
        </a:xfrm>
        <a:custGeom>
          <a:avLst/>
          <a:gdLst/>
          <a:ahLst/>
          <a:cxnLst/>
          <a:rect l="0" t="0" r="0" b="0"/>
          <a:pathLst>
            <a:path>
              <a:moveTo>
                <a:pt x="2882672" y="0"/>
              </a:moveTo>
              <a:lnTo>
                <a:pt x="2882672" y="149563"/>
              </a:lnTo>
              <a:lnTo>
                <a:pt x="0" y="149563"/>
              </a:lnTo>
              <a:lnTo>
                <a:pt x="0" y="306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27F6FC-1107-490C-8BC1-200337E646D8}">
      <dsp:nvSpPr>
        <dsp:cNvPr id="0" name=""/>
        <dsp:cNvSpPr/>
      </dsp:nvSpPr>
      <dsp:spPr>
        <a:xfrm>
          <a:off x="649388" y="7422"/>
          <a:ext cx="8063576" cy="747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uk-UA" sz="1700" kern="1200" dirty="0" smtClean="0">
              <a:latin typeface="Ermilov" panose="02000000000000000000" pitchFamily="50" charset="-52"/>
            </a:rPr>
            <a:t>Інформація і документи на виконання вимог ст. 30 ЗУ «Про освіту» </a:t>
          </a:r>
        </a:p>
        <a:p>
          <a:pPr lvl="0" algn="ctr" defTabSz="755650">
            <a:lnSpc>
              <a:spcPct val="90000"/>
            </a:lnSpc>
            <a:spcBef>
              <a:spcPct val="0"/>
            </a:spcBef>
            <a:spcAft>
              <a:spcPct val="35000"/>
            </a:spcAft>
          </a:pPr>
          <a:r>
            <a:rPr lang="uk-UA" sz="1700" kern="1200" dirty="0" smtClean="0">
              <a:latin typeface="Ermilov" panose="02000000000000000000" pitchFamily="50" charset="-52"/>
            </a:rPr>
            <a:t>щодо </a:t>
          </a:r>
          <a:r>
            <a:rPr lang="ru-RU" sz="1700" kern="1200" dirty="0" smtClean="0">
              <a:latin typeface="Ermilov" panose="02000000000000000000" pitchFamily="50" charset="-52"/>
            </a:rPr>
            <a:t>філії опорного закладу освіти </a:t>
          </a:r>
          <a:r>
            <a:rPr lang="uk-UA" sz="1700" kern="1200" dirty="0" smtClean="0">
              <a:latin typeface="Ermilov" panose="02000000000000000000" pitchFamily="50" charset="-52"/>
            </a:rPr>
            <a:t>можуть бути розміщені на:</a:t>
          </a:r>
          <a:endParaRPr lang="ru-RU" sz="1700" kern="1200" dirty="0"/>
        </a:p>
      </dsp:txBody>
      <dsp:txXfrm>
        <a:off x="649388" y="7422"/>
        <a:ext cx="8063576" cy="747441"/>
      </dsp:txXfrm>
    </dsp:sp>
    <dsp:sp modelId="{65A14317-2180-41E9-A4E4-24A8C5909AF1}">
      <dsp:nvSpPr>
        <dsp:cNvPr id="0" name=""/>
        <dsp:cNvSpPr/>
      </dsp:nvSpPr>
      <dsp:spPr>
        <a:xfrm>
          <a:off x="620664" y="1061389"/>
          <a:ext cx="2355681" cy="747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uk-UA" sz="1700" kern="1200" dirty="0" smtClean="0">
              <a:latin typeface="Ermilov" panose="02000000000000000000" pitchFamily="50" charset="-52"/>
            </a:rPr>
            <a:t>веб-сайті філії опорного закладу освіти;</a:t>
          </a:r>
        </a:p>
      </dsp:txBody>
      <dsp:txXfrm>
        <a:off x="620664" y="1061389"/>
        <a:ext cx="2355681" cy="747441"/>
      </dsp:txXfrm>
    </dsp:sp>
    <dsp:sp modelId="{15ADA7B0-FD10-427D-ACF5-15B5021B5585}">
      <dsp:nvSpPr>
        <dsp:cNvPr id="0" name=""/>
        <dsp:cNvSpPr/>
      </dsp:nvSpPr>
      <dsp:spPr>
        <a:xfrm>
          <a:off x="3290270" y="1061389"/>
          <a:ext cx="2470368" cy="747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uk-UA" sz="1700" kern="1200" dirty="0" smtClean="0">
              <a:latin typeface="Ermilov" panose="02000000000000000000" pitchFamily="50" charset="-52"/>
            </a:rPr>
            <a:t>веб-сайті опорного закладу освіти;</a:t>
          </a:r>
          <a:endParaRPr lang="ru-RU" sz="1700" kern="1200" dirty="0"/>
        </a:p>
      </dsp:txBody>
      <dsp:txXfrm>
        <a:off x="3290270" y="1061389"/>
        <a:ext cx="2470368" cy="747441"/>
      </dsp:txXfrm>
    </dsp:sp>
    <dsp:sp modelId="{170BCBC5-C768-42BA-A41F-E782FFD8538E}">
      <dsp:nvSpPr>
        <dsp:cNvPr id="0" name=""/>
        <dsp:cNvSpPr/>
      </dsp:nvSpPr>
      <dsp:spPr>
        <a:xfrm>
          <a:off x="6074564" y="1061389"/>
          <a:ext cx="2652923" cy="7474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uk-UA" sz="1700" kern="1200" dirty="0" smtClean="0">
              <a:latin typeface="Ermilov" panose="02000000000000000000" pitchFamily="50" charset="-52"/>
            </a:rPr>
            <a:t>веб-сайті засновника закладу освіти. </a:t>
          </a:r>
          <a:endParaRPr lang="ru-RU" sz="1700" kern="1200" dirty="0"/>
        </a:p>
      </dsp:txBody>
      <dsp:txXfrm>
        <a:off x="6074564" y="1061389"/>
        <a:ext cx="2652923" cy="747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D1972E-E6F5-4164-8CAC-7BAC24F8F775}">
      <dsp:nvSpPr>
        <dsp:cNvPr id="0" name=""/>
        <dsp:cNvSpPr/>
      </dsp:nvSpPr>
      <dsp:spPr>
        <a:xfrm>
          <a:off x="2587071" y="1901110"/>
          <a:ext cx="256783" cy="91440"/>
        </a:xfrm>
        <a:custGeom>
          <a:avLst/>
          <a:gdLst/>
          <a:ahLst/>
          <a:cxnLst/>
          <a:rect l="0" t="0" r="0" b="0"/>
          <a:pathLst>
            <a:path>
              <a:moveTo>
                <a:pt x="0" y="60636"/>
              </a:moveTo>
              <a:lnTo>
                <a:pt x="128391" y="60636"/>
              </a:lnTo>
              <a:lnTo>
                <a:pt x="128391" y="45720"/>
              </a:lnTo>
              <a:lnTo>
                <a:pt x="256783"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709032" y="1940400"/>
        <a:ext cx="12860" cy="12860"/>
      </dsp:txXfrm>
    </dsp:sp>
    <dsp:sp modelId="{D7561137-216D-468C-A3B5-0E93B26B0EEA}">
      <dsp:nvSpPr>
        <dsp:cNvPr id="0" name=""/>
        <dsp:cNvSpPr/>
      </dsp:nvSpPr>
      <dsp:spPr>
        <a:xfrm>
          <a:off x="3782255" y="3083548"/>
          <a:ext cx="222694" cy="383990"/>
        </a:xfrm>
        <a:custGeom>
          <a:avLst/>
          <a:gdLst/>
          <a:ahLst/>
          <a:cxnLst/>
          <a:rect l="0" t="0" r="0" b="0"/>
          <a:pathLst>
            <a:path>
              <a:moveTo>
                <a:pt x="0" y="0"/>
              </a:moveTo>
              <a:lnTo>
                <a:pt x="111347" y="0"/>
              </a:lnTo>
              <a:lnTo>
                <a:pt x="111347" y="383990"/>
              </a:lnTo>
              <a:lnTo>
                <a:pt x="222694" y="38399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82505" y="3264446"/>
        <a:ext cx="22194" cy="22194"/>
      </dsp:txXfrm>
    </dsp:sp>
    <dsp:sp modelId="{814B780F-704A-46DE-86C1-7820C9F479A9}">
      <dsp:nvSpPr>
        <dsp:cNvPr id="0" name=""/>
        <dsp:cNvSpPr/>
      </dsp:nvSpPr>
      <dsp:spPr>
        <a:xfrm>
          <a:off x="3782255" y="2741744"/>
          <a:ext cx="169802" cy="341804"/>
        </a:xfrm>
        <a:custGeom>
          <a:avLst/>
          <a:gdLst/>
          <a:ahLst/>
          <a:cxnLst/>
          <a:rect l="0" t="0" r="0" b="0"/>
          <a:pathLst>
            <a:path>
              <a:moveTo>
                <a:pt x="0" y="341804"/>
              </a:moveTo>
              <a:lnTo>
                <a:pt x="84901" y="341804"/>
              </a:lnTo>
              <a:lnTo>
                <a:pt x="84901" y="0"/>
              </a:lnTo>
              <a:lnTo>
                <a:pt x="16980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57615" y="2903104"/>
        <a:ext cx="19082" cy="19082"/>
      </dsp:txXfrm>
    </dsp:sp>
    <dsp:sp modelId="{74B27237-6E7E-4F1D-84E2-387204A6310C}">
      <dsp:nvSpPr>
        <dsp:cNvPr id="0" name=""/>
        <dsp:cNvSpPr/>
      </dsp:nvSpPr>
      <dsp:spPr>
        <a:xfrm>
          <a:off x="2587071" y="1961747"/>
          <a:ext cx="163572" cy="1121800"/>
        </a:xfrm>
        <a:custGeom>
          <a:avLst/>
          <a:gdLst/>
          <a:ahLst/>
          <a:cxnLst/>
          <a:rect l="0" t="0" r="0" b="0"/>
          <a:pathLst>
            <a:path>
              <a:moveTo>
                <a:pt x="0" y="0"/>
              </a:moveTo>
              <a:lnTo>
                <a:pt x="81786" y="0"/>
              </a:lnTo>
              <a:lnTo>
                <a:pt x="81786" y="1121800"/>
              </a:lnTo>
              <a:lnTo>
                <a:pt x="163572" y="11218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640515" y="2494306"/>
        <a:ext cx="56683" cy="56683"/>
      </dsp:txXfrm>
    </dsp:sp>
    <dsp:sp modelId="{B029F35C-84E9-42E5-A099-2DD2AF937E28}">
      <dsp:nvSpPr>
        <dsp:cNvPr id="0" name=""/>
        <dsp:cNvSpPr/>
      </dsp:nvSpPr>
      <dsp:spPr>
        <a:xfrm>
          <a:off x="3823057" y="1071488"/>
          <a:ext cx="126022" cy="682271"/>
        </a:xfrm>
        <a:custGeom>
          <a:avLst/>
          <a:gdLst/>
          <a:ahLst/>
          <a:cxnLst/>
          <a:rect l="0" t="0" r="0" b="0"/>
          <a:pathLst>
            <a:path>
              <a:moveTo>
                <a:pt x="0" y="0"/>
              </a:moveTo>
              <a:lnTo>
                <a:pt x="63011" y="0"/>
              </a:lnTo>
              <a:lnTo>
                <a:pt x="63011" y="682271"/>
              </a:lnTo>
              <a:lnTo>
                <a:pt x="126022" y="68227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68722" y="1395279"/>
        <a:ext cx="34690" cy="34690"/>
      </dsp:txXfrm>
    </dsp:sp>
    <dsp:sp modelId="{D870901F-E8DC-4C0D-8B61-A467C2C2DB5E}">
      <dsp:nvSpPr>
        <dsp:cNvPr id="0" name=""/>
        <dsp:cNvSpPr/>
      </dsp:nvSpPr>
      <dsp:spPr>
        <a:xfrm>
          <a:off x="3823057" y="942667"/>
          <a:ext cx="126022" cy="128821"/>
        </a:xfrm>
        <a:custGeom>
          <a:avLst/>
          <a:gdLst/>
          <a:ahLst/>
          <a:cxnLst/>
          <a:rect l="0" t="0" r="0" b="0"/>
          <a:pathLst>
            <a:path>
              <a:moveTo>
                <a:pt x="0" y="128821"/>
              </a:moveTo>
              <a:lnTo>
                <a:pt x="63011" y="128821"/>
              </a:lnTo>
              <a:lnTo>
                <a:pt x="63011" y="0"/>
              </a:lnTo>
              <a:lnTo>
                <a:pt x="126022"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81562" y="1002572"/>
        <a:ext cx="9010" cy="9010"/>
      </dsp:txXfrm>
    </dsp:sp>
    <dsp:sp modelId="{8DE082D8-447D-4C47-9E54-FFA64C832D8A}">
      <dsp:nvSpPr>
        <dsp:cNvPr id="0" name=""/>
        <dsp:cNvSpPr/>
      </dsp:nvSpPr>
      <dsp:spPr>
        <a:xfrm>
          <a:off x="3823057" y="269358"/>
          <a:ext cx="120607" cy="802130"/>
        </a:xfrm>
        <a:custGeom>
          <a:avLst/>
          <a:gdLst/>
          <a:ahLst/>
          <a:cxnLst/>
          <a:rect l="0" t="0" r="0" b="0"/>
          <a:pathLst>
            <a:path>
              <a:moveTo>
                <a:pt x="0" y="802130"/>
              </a:moveTo>
              <a:lnTo>
                <a:pt x="60303" y="802130"/>
              </a:lnTo>
              <a:lnTo>
                <a:pt x="60303" y="0"/>
              </a:lnTo>
              <a:lnTo>
                <a:pt x="120607"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3863081" y="650144"/>
        <a:ext cx="40557" cy="40557"/>
      </dsp:txXfrm>
    </dsp:sp>
    <dsp:sp modelId="{6DBEBE64-65AF-40C6-8F85-8DB70C1C14E7}">
      <dsp:nvSpPr>
        <dsp:cNvPr id="0" name=""/>
        <dsp:cNvSpPr/>
      </dsp:nvSpPr>
      <dsp:spPr>
        <a:xfrm>
          <a:off x="2587071" y="1071488"/>
          <a:ext cx="199591" cy="890259"/>
        </a:xfrm>
        <a:custGeom>
          <a:avLst/>
          <a:gdLst/>
          <a:ahLst/>
          <a:cxnLst/>
          <a:rect l="0" t="0" r="0" b="0"/>
          <a:pathLst>
            <a:path>
              <a:moveTo>
                <a:pt x="0" y="890259"/>
              </a:moveTo>
              <a:lnTo>
                <a:pt x="99795" y="890259"/>
              </a:lnTo>
              <a:lnTo>
                <a:pt x="99795" y="0"/>
              </a:lnTo>
              <a:lnTo>
                <a:pt x="1995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dirty="0"/>
        </a:p>
      </dsp:txBody>
      <dsp:txXfrm>
        <a:off x="2664057" y="1493809"/>
        <a:ext cx="45617" cy="45617"/>
      </dsp:txXfrm>
    </dsp:sp>
    <dsp:sp modelId="{30B3A407-CC54-4A0D-AE37-A16F18874D82}">
      <dsp:nvSpPr>
        <dsp:cNvPr id="0" name=""/>
        <dsp:cNvSpPr/>
      </dsp:nvSpPr>
      <dsp:spPr>
        <a:xfrm rot="16200000">
          <a:off x="647810" y="1619988"/>
          <a:ext cx="3195002" cy="683518"/>
        </a:xfrm>
        <a:prstGeom prst="rect">
          <a:avLst/>
        </a:prstGeom>
        <a:solidFill>
          <a:srgbClr val="FFFF99"/>
        </a:solidFill>
        <a:ln w="25400" cap="flat" cmpd="sng" algn="ctr">
          <a:solidFill>
            <a:schemeClr val="tx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uk-UA" sz="2400" kern="1200" dirty="0" smtClean="0">
              <a:solidFill>
                <a:schemeClr val="tx1"/>
              </a:solidFill>
              <a:latin typeface="Ermilov" panose="02000000000000000000" pitchFamily="50" charset="-52"/>
              <a:ea typeface="Times New Roman" panose="02020603050405020304" pitchFamily="18" charset="0"/>
            </a:rPr>
            <a:t>ФОРМА ПОДАННЯ ІНФОРМАЦІЇ </a:t>
          </a:r>
          <a:endParaRPr lang="ru-RU" sz="2400" kern="1200" dirty="0">
            <a:solidFill>
              <a:schemeClr val="tx1"/>
            </a:solidFill>
          </a:endParaRPr>
        </a:p>
      </dsp:txBody>
      <dsp:txXfrm>
        <a:off x="647810" y="1619988"/>
        <a:ext cx="3195002" cy="683518"/>
      </dsp:txXfrm>
    </dsp:sp>
    <dsp:sp modelId="{E6EDF609-A74C-48D6-A96A-002CFAB7F5A8}">
      <dsp:nvSpPr>
        <dsp:cNvPr id="0" name=""/>
        <dsp:cNvSpPr/>
      </dsp:nvSpPr>
      <dsp:spPr>
        <a:xfrm>
          <a:off x="2786662" y="852504"/>
          <a:ext cx="1036394" cy="437968"/>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solidFill>
                <a:schemeClr val="tx1"/>
              </a:solidFill>
              <a:latin typeface="Ermilov" panose="02000000000000000000" pitchFamily="50" charset="-52"/>
              <a:ea typeface="Times New Roman" panose="02020603050405020304" pitchFamily="18" charset="0"/>
            </a:rPr>
            <a:t>ТЕКСТОВА</a:t>
          </a:r>
          <a:endParaRPr lang="ru-RU" sz="1300" kern="1200" dirty="0">
            <a:solidFill>
              <a:schemeClr val="tx1"/>
            </a:solidFill>
          </a:endParaRPr>
        </a:p>
      </dsp:txBody>
      <dsp:txXfrm>
        <a:off x="2786662" y="852504"/>
        <a:ext cx="1036394" cy="437968"/>
      </dsp:txXfrm>
    </dsp:sp>
    <dsp:sp modelId="{C0E84EDF-DFDB-4451-A651-13BD83965EBB}">
      <dsp:nvSpPr>
        <dsp:cNvPr id="0" name=""/>
        <dsp:cNvSpPr/>
      </dsp:nvSpPr>
      <dsp:spPr>
        <a:xfrm>
          <a:off x="3943664" y="5500"/>
          <a:ext cx="3218814" cy="527714"/>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solidFill>
              <a:latin typeface="Ermilov" panose="02000000000000000000" pitchFamily="50" charset="-52"/>
            </a:rPr>
            <a:t>як інформаційне текстове повідомлення із зазначенням переліку населених пунктів, вулиць, будинків;</a:t>
          </a:r>
          <a:endParaRPr lang="ru-RU" sz="1200" kern="1200" dirty="0">
            <a:solidFill>
              <a:schemeClr val="tx1"/>
            </a:solidFill>
            <a:latin typeface="Ermilov" panose="02000000000000000000" pitchFamily="50" charset="-52"/>
          </a:endParaRPr>
        </a:p>
      </dsp:txBody>
      <dsp:txXfrm>
        <a:off x="3943664" y="5500"/>
        <a:ext cx="3218814" cy="527714"/>
      </dsp:txXfrm>
    </dsp:sp>
    <dsp:sp modelId="{59AAFABA-8590-4FC6-93AD-BA94BB2ABB73}">
      <dsp:nvSpPr>
        <dsp:cNvPr id="0" name=""/>
        <dsp:cNvSpPr/>
      </dsp:nvSpPr>
      <dsp:spPr>
        <a:xfrm>
          <a:off x="3949079" y="598510"/>
          <a:ext cx="3208273" cy="688313"/>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solidFill>
              <a:latin typeface="Ermilov" panose="02000000000000000000" pitchFamily="50" charset="-52"/>
            </a:rPr>
            <a:t>завантаження розпорядчого документа про закріплення територій обслуговування за закладами освіти із додатком у форматі .doc, .doсx, .pdf;</a:t>
          </a:r>
          <a:endParaRPr lang="ru-RU" sz="1200" kern="1200" dirty="0">
            <a:solidFill>
              <a:schemeClr val="tx1"/>
            </a:solidFill>
            <a:latin typeface="Ermilov" panose="02000000000000000000" pitchFamily="50" charset="-52"/>
          </a:endParaRPr>
        </a:p>
      </dsp:txBody>
      <dsp:txXfrm>
        <a:off x="3949079" y="598510"/>
        <a:ext cx="3208273" cy="688313"/>
      </dsp:txXfrm>
    </dsp:sp>
    <dsp:sp modelId="{1CD29F93-03CA-4039-83EC-ECCB461AC814}">
      <dsp:nvSpPr>
        <dsp:cNvPr id="0" name=""/>
        <dsp:cNvSpPr/>
      </dsp:nvSpPr>
      <dsp:spPr>
        <a:xfrm>
          <a:off x="3949079" y="1341749"/>
          <a:ext cx="3212802" cy="824021"/>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solidFill>
              <a:latin typeface="Ermilov" panose="02000000000000000000" pitchFamily="50" charset="-52"/>
            </a:rPr>
            <a:t>завантаження фото-, скан-копії розпорядчого документа про закріплення територій обслуговування за закладами освіти із додатком у форматі .img, .gif, .png, ін. </a:t>
          </a:r>
          <a:endParaRPr lang="ru-RU" sz="1200" kern="1200" dirty="0">
            <a:solidFill>
              <a:schemeClr val="tx1"/>
            </a:solidFill>
            <a:latin typeface="Ermilov" panose="02000000000000000000" pitchFamily="50" charset="-52"/>
          </a:endParaRPr>
        </a:p>
      </dsp:txBody>
      <dsp:txXfrm>
        <a:off x="3949079" y="1341749"/>
        <a:ext cx="3212802" cy="824021"/>
      </dsp:txXfrm>
    </dsp:sp>
    <dsp:sp modelId="{C9A0CCE1-787F-4491-BB5B-834B0A29E79C}">
      <dsp:nvSpPr>
        <dsp:cNvPr id="0" name=""/>
        <dsp:cNvSpPr/>
      </dsp:nvSpPr>
      <dsp:spPr>
        <a:xfrm>
          <a:off x="2750643" y="2807257"/>
          <a:ext cx="1031612" cy="552582"/>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solidFill>
                <a:schemeClr val="tx1"/>
              </a:solidFill>
              <a:latin typeface="Ermilov" panose="02000000000000000000" pitchFamily="50" charset="-52"/>
              <a:ea typeface="Times New Roman" panose="02020603050405020304" pitchFamily="18" charset="0"/>
            </a:rPr>
            <a:t>ГРАФІЧНА</a:t>
          </a:r>
          <a:endParaRPr lang="ru-RU" sz="1300" kern="1200" dirty="0">
            <a:solidFill>
              <a:schemeClr val="tx1"/>
            </a:solidFill>
          </a:endParaRPr>
        </a:p>
      </dsp:txBody>
      <dsp:txXfrm>
        <a:off x="2750643" y="2807257"/>
        <a:ext cx="1031612" cy="552582"/>
      </dsp:txXfrm>
    </dsp:sp>
    <dsp:sp modelId="{DCB30B49-B25C-46A9-BE3C-AB2B04FB95BE}">
      <dsp:nvSpPr>
        <dsp:cNvPr id="0" name=""/>
        <dsp:cNvSpPr/>
      </dsp:nvSpPr>
      <dsp:spPr>
        <a:xfrm>
          <a:off x="3952058" y="2451826"/>
          <a:ext cx="3218060" cy="579834"/>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solidFill>
              <a:latin typeface="Ermilov" panose="02000000000000000000" pitchFamily="50" charset="-52"/>
            </a:rPr>
            <a:t>у вигляді фрагмента мапи із нанесенням умовних позначень меж закріплених територій обслуговування</a:t>
          </a:r>
          <a:endParaRPr lang="ru-RU" sz="1200" kern="1200" dirty="0">
            <a:solidFill>
              <a:schemeClr val="tx1"/>
            </a:solidFill>
            <a:latin typeface="Ermilov" panose="02000000000000000000" pitchFamily="50" charset="-52"/>
          </a:endParaRPr>
        </a:p>
      </dsp:txBody>
      <dsp:txXfrm>
        <a:off x="3952058" y="2451826"/>
        <a:ext cx="3218060" cy="579834"/>
      </dsp:txXfrm>
    </dsp:sp>
    <dsp:sp modelId="{3E5548EE-6F1C-4BF9-99F4-4D6AE9CDBC07}">
      <dsp:nvSpPr>
        <dsp:cNvPr id="0" name=""/>
        <dsp:cNvSpPr/>
      </dsp:nvSpPr>
      <dsp:spPr>
        <a:xfrm>
          <a:off x="4004950" y="3179197"/>
          <a:ext cx="3164559" cy="576683"/>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uk-UA" sz="1200" kern="1200" dirty="0" smtClean="0">
              <a:solidFill>
                <a:schemeClr val="tx1"/>
              </a:solidFill>
              <a:latin typeface="Ermilov" panose="02000000000000000000" pitchFamily="50" charset="-52"/>
            </a:rPr>
            <a:t>у вигляді ілюстративної схеми, таблиці, малюнка, ін.</a:t>
          </a:r>
          <a:endParaRPr lang="ru-RU" sz="1200" kern="1200" dirty="0">
            <a:solidFill>
              <a:schemeClr val="tx1"/>
            </a:solidFill>
            <a:latin typeface="Ermilov" panose="02000000000000000000" pitchFamily="50" charset="-52"/>
          </a:endParaRPr>
        </a:p>
      </dsp:txBody>
      <dsp:txXfrm>
        <a:off x="4004950" y="3179197"/>
        <a:ext cx="3164559" cy="576683"/>
      </dsp:txXfrm>
    </dsp:sp>
    <dsp:sp modelId="{189726D4-B3D2-4594-AFCE-B77FFF851322}">
      <dsp:nvSpPr>
        <dsp:cNvPr id="0" name=""/>
        <dsp:cNvSpPr/>
      </dsp:nvSpPr>
      <dsp:spPr>
        <a:xfrm>
          <a:off x="2843854" y="1714802"/>
          <a:ext cx="829342" cy="464057"/>
        </a:xfrm>
        <a:prstGeom prst="rect">
          <a:avLst/>
        </a:prstGeom>
        <a:solidFill>
          <a:srgbClr val="FFFF99"/>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uk-UA" sz="1300" kern="1200" dirty="0" smtClean="0">
              <a:solidFill>
                <a:schemeClr val="tx1"/>
              </a:solidFill>
              <a:latin typeface="Ermilov" panose="02000000000000000000" pitchFamily="50" charset="-52"/>
              <a:ea typeface="Times New Roman" panose="02020603050405020304" pitchFamily="18" charset="0"/>
            </a:rPr>
            <a:t>ІНШІ  </a:t>
          </a:r>
          <a:endParaRPr lang="ru-RU" sz="1300" kern="1200" dirty="0">
            <a:solidFill>
              <a:schemeClr val="tx1"/>
            </a:solidFill>
          </a:endParaRPr>
        </a:p>
      </dsp:txBody>
      <dsp:txXfrm>
        <a:off x="2843854" y="1714802"/>
        <a:ext cx="829342" cy="464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A2B80-F3E5-45D6-8B4E-143060B04663}">
      <dsp:nvSpPr>
        <dsp:cNvPr id="0" name=""/>
        <dsp:cNvSpPr/>
      </dsp:nvSpPr>
      <dsp:spPr>
        <a:xfrm>
          <a:off x="819877" y="0"/>
          <a:ext cx="4788814" cy="4064000"/>
        </a:xfrm>
        <a:prstGeom prst="ellipse">
          <a:avLst/>
        </a:prstGeom>
        <a:solidFill>
          <a:schemeClr val="tx2">
            <a:lumMod val="40000"/>
            <a:lumOff val="60000"/>
          </a:schemeClr>
        </a:solidFill>
        <a:ln w="25400" cap="flat" cmpd="sng" algn="ctr">
          <a:solidFill>
            <a:srgbClr val="1813D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Ermilov" panose="02000000000000000000" pitchFamily="50" charset="-52"/>
            </a:rPr>
            <a:t>Проектна потужність закладу освіти</a:t>
          </a:r>
          <a:endParaRPr lang="ru-RU" kern="1200" dirty="0">
            <a:solidFill>
              <a:schemeClr val="tx1"/>
            </a:solidFill>
          </a:endParaRPr>
        </a:p>
      </dsp:txBody>
      <dsp:txXfrm>
        <a:off x="2377439" y="203200"/>
        <a:ext cx="1673690" cy="609600"/>
      </dsp:txXfrm>
    </dsp:sp>
    <dsp:sp modelId="{CE9C8557-CDBB-429B-B88E-354EBC05AC29}">
      <dsp:nvSpPr>
        <dsp:cNvPr id="0" name=""/>
        <dsp:cNvSpPr/>
      </dsp:nvSpPr>
      <dsp:spPr>
        <a:xfrm>
          <a:off x="1332470" y="1015999"/>
          <a:ext cx="3772814" cy="3048000"/>
        </a:xfrm>
        <a:prstGeom prst="ellipse">
          <a:avLst/>
        </a:prstGeom>
        <a:solidFill>
          <a:srgbClr val="92D050"/>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Ermilov" panose="02000000000000000000" pitchFamily="50" charset="-52"/>
            </a:rPr>
            <a:t>Ліцензований обсяг</a:t>
          </a:r>
          <a:endParaRPr lang="ru-RU" sz="1600" kern="1200" dirty="0">
            <a:solidFill>
              <a:schemeClr val="tx1"/>
            </a:solidFill>
            <a:latin typeface="Ermilov" panose="02000000000000000000" pitchFamily="50" charset="-52"/>
          </a:endParaRPr>
        </a:p>
      </dsp:txBody>
      <dsp:txXfrm>
        <a:off x="2339811" y="1206499"/>
        <a:ext cx="1758131" cy="571500"/>
      </dsp:txXfrm>
    </dsp:sp>
    <dsp:sp modelId="{57EF6D99-1566-42A1-A3A1-CCFDBF2B1057}">
      <dsp:nvSpPr>
        <dsp:cNvPr id="0" name=""/>
        <dsp:cNvSpPr/>
      </dsp:nvSpPr>
      <dsp:spPr>
        <a:xfrm>
          <a:off x="1935395" y="2032000"/>
          <a:ext cx="2566964" cy="2032000"/>
        </a:xfrm>
        <a:prstGeom prst="ellipse">
          <a:avLst/>
        </a:prstGeom>
        <a:solidFill>
          <a:srgbClr val="FFFF99"/>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Ermilov" panose="02000000000000000000" pitchFamily="50" charset="-52"/>
            </a:rPr>
            <a:t>Фактична кількість здобувачів освіти</a:t>
          </a:r>
          <a:endParaRPr lang="ru-RU" sz="1600" kern="1200" dirty="0">
            <a:solidFill>
              <a:schemeClr val="tx1"/>
            </a:solidFill>
            <a:latin typeface="Ermilov" panose="02000000000000000000" pitchFamily="50" charset="-52"/>
          </a:endParaRPr>
        </a:p>
      </dsp:txBody>
      <dsp:txXfrm>
        <a:off x="2311318" y="2540000"/>
        <a:ext cx="1815118" cy="101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9CA79-551B-4A23-9B79-F2336E2E89FA}">
      <dsp:nvSpPr>
        <dsp:cNvPr id="0" name=""/>
        <dsp:cNvSpPr/>
      </dsp:nvSpPr>
      <dsp:spPr>
        <a:xfrm>
          <a:off x="4038917" y="869100"/>
          <a:ext cx="2643284" cy="435160"/>
        </a:xfrm>
        <a:custGeom>
          <a:avLst/>
          <a:gdLst/>
          <a:ahLst/>
          <a:cxnLst/>
          <a:rect l="0" t="0" r="0" b="0"/>
          <a:pathLst>
            <a:path>
              <a:moveTo>
                <a:pt x="0" y="0"/>
              </a:moveTo>
              <a:lnTo>
                <a:pt x="0" y="296549"/>
              </a:lnTo>
              <a:lnTo>
                <a:pt x="2643284" y="296549"/>
              </a:lnTo>
              <a:lnTo>
                <a:pt x="2643284" y="43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956D83-7E25-4B26-896E-4E662F4766A4}">
      <dsp:nvSpPr>
        <dsp:cNvPr id="0" name=""/>
        <dsp:cNvSpPr/>
      </dsp:nvSpPr>
      <dsp:spPr>
        <a:xfrm>
          <a:off x="3775606" y="869100"/>
          <a:ext cx="263310" cy="435160"/>
        </a:xfrm>
        <a:custGeom>
          <a:avLst/>
          <a:gdLst/>
          <a:ahLst/>
          <a:cxnLst/>
          <a:rect l="0" t="0" r="0" b="0"/>
          <a:pathLst>
            <a:path>
              <a:moveTo>
                <a:pt x="263310" y="0"/>
              </a:moveTo>
              <a:lnTo>
                <a:pt x="263310" y="296549"/>
              </a:lnTo>
              <a:lnTo>
                <a:pt x="0" y="296549"/>
              </a:lnTo>
              <a:lnTo>
                <a:pt x="0" y="43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3F564-3C9A-4C74-9314-008648FD3CEA}">
      <dsp:nvSpPr>
        <dsp:cNvPr id="0" name=""/>
        <dsp:cNvSpPr/>
      </dsp:nvSpPr>
      <dsp:spPr>
        <a:xfrm>
          <a:off x="1132322" y="869100"/>
          <a:ext cx="2906594" cy="435160"/>
        </a:xfrm>
        <a:custGeom>
          <a:avLst/>
          <a:gdLst/>
          <a:ahLst/>
          <a:cxnLst/>
          <a:rect l="0" t="0" r="0" b="0"/>
          <a:pathLst>
            <a:path>
              <a:moveTo>
                <a:pt x="2906594" y="0"/>
              </a:moveTo>
              <a:lnTo>
                <a:pt x="2906594" y="296549"/>
              </a:lnTo>
              <a:lnTo>
                <a:pt x="0" y="296549"/>
              </a:lnTo>
              <a:lnTo>
                <a:pt x="0" y="4351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442FEC-81AA-4A2E-91DC-8621D373D8A8}">
      <dsp:nvSpPr>
        <dsp:cNvPr id="0" name=""/>
        <dsp:cNvSpPr/>
      </dsp:nvSpPr>
      <dsp:spPr>
        <a:xfrm>
          <a:off x="1993950" y="329707"/>
          <a:ext cx="4089933" cy="5393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C7E221-E0C2-4744-B53D-0E20FE7B8BCC}">
      <dsp:nvSpPr>
        <dsp:cNvPr id="0" name=""/>
        <dsp:cNvSpPr/>
      </dsp:nvSpPr>
      <dsp:spPr>
        <a:xfrm>
          <a:off x="2160201" y="487645"/>
          <a:ext cx="4089933" cy="5393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uk-UA" sz="1300" kern="1200" dirty="0" smtClean="0">
              <a:latin typeface="Ermilov" panose="02000000000000000000" pitchFamily="50" charset="-52"/>
              <a:ea typeface="Calibri" panose="020F0502020204030204" pitchFamily="34" charset="0"/>
              <a:cs typeface="Times New Roman" panose="02020603050405020304" pitchFamily="18" charset="0"/>
            </a:rPr>
            <a:t>МАТЕРІАЛЬНО-ТЕХНІЧНЕ ЗАБЕЗПЕЧЕННЯ ЗАКЛАДУ ЗАГАЛЬНОЇ СЕРЕДНЬОЇ ОСВІТИ </a:t>
          </a:r>
          <a:endParaRPr lang="ru-RU" sz="1300" kern="1200" dirty="0"/>
        </a:p>
      </dsp:txBody>
      <dsp:txXfrm>
        <a:off x="2175999" y="503443"/>
        <a:ext cx="4058337" cy="507797"/>
      </dsp:txXfrm>
    </dsp:sp>
    <dsp:sp modelId="{B61A2B85-A109-4983-870C-27DF3D39D76E}">
      <dsp:nvSpPr>
        <dsp:cNvPr id="0" name=""/>
        <dsp:cNvSpPr/>
      </dsp:nvSpPr>
      <dsp:spPr>
        <a:xfrm>
          <a:off x="175" y="1304260"/>
          <a:ext cx="2264294" cy="8724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D4E55D-34EB-477F-9CB4-F8C07DFFA766}">
      <dsp:nvSpPr>
        <dsp:cNvPr id="0" name=""/>
        <dsp:cNvSpPr/>
      </dsp:nvSpPr>
      <dsp:spPr>
        <a:xfrm>
          <a:off x="166425" y="1462198"/>
          <a:ext cx="2264294" cy="8724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uk-UA" sz="1100" kern="1200" baseline="0" dirty="0" smtClean="0">
              <a:solidFill>
                <a:schemeClr val="tx1"/>
              </a:solidFill>
              <a:latin typeface="Ermilov" panose="02000000000000000000" pitchFamily="50" charset="-52"/>
              <a:ea typeface="Times New Roman" panose="02020603050405020304" pitchFamily="18" charset="0"/>
            </a:rPr>
            <a:t>забезпечення приміщеннями, спортивним майданчиком для проведення у достатній кількості занять з фізичної культури, їдальнею</a:t>
          </a:r>
          <a:endParaRPr lang="ru-RU" sz="1100" kern="1200" baseline="0" dirty="0">
            <a:solidFill>
              <a:schemeClr val="tx1"/>
            </a:solidFill>
          </a:endParaRPr>
        </a:p>
      </dsp:txBody>
      <dsp:txXfrm>
        <a:off x="191980" y="1487753"/>
        <a:ext cx="2213184" cy="821385"/>
      </dsp:txXfrm>
    </dsp:sp>
    <dsp:sp modelId="{D3B2702F-41A2-462A-A5F9-1FA7D5B73618}">
      <dsp:nvSpPr>
        <dsp:cNvPr id="0" name=""/>
        <dsp:cNvSpPr/>
      </dsp:nvSpPr>
      <dsp:spPr>
        <a:xfrm>
          <a:off x="2596970" y="1304260"/>
          <a:ext cx="2357271" cy="8783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A1B197-4299-4BA5-BF08-6B21F6474D12}">
      <dsp:nvSpPr>
        <dsp:cNvPr id="0" name=""/>
        <dsp:cNvSpPr/>
      </dsp:nvSpPr>
      <dsp:spPr>
        <a:xfrm>
          <a:off x="2763221" y="1462198"/>
          <a:ext cx="2357271" cy="8783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uk-UA" sz="1100" b="0" kern="1200" dirty="0" smtClean="0">
              <a:solidFill>
                <a:schemeClr val="tx1"/>
              </a:solidFill>
              <a:latin typeface="Ermilov" panose="02000000000000000000" pitchFamily="50" charset="-52"/>
              <a:ea typeface="Times New Roman" panose="02020603050405020304" pitchFamily="18" charset="0"/>
            </a:rPr>
            <a:t>дані про закріплення майна за закладом освіти або його структурним підрозділом та документи, які засвідчують право власності чи користування майном  </a:t>
          </a:r>
          <a:endParaRPr lang="ru-RU" sz="1100" b="0" kern="1200" dirty="0">
            <a:solidFill>
              <a:schemeClr val="tx1"/>
            </a:solidFill>
          </a:endParaRPr>
        </a:p>
      </dsp:txBody>
      <dsp:txXfrm>
        <a:off x="2788947" y="1487924"/>
        <a:ext cx="2305819" cy="826896"/>
      </dsp:txXfrm>
    </dsp:sp>
    <dsp:sp modelId="{F42D82C2-FE2D-4F20-A7FC-686598F250DA}">
      <dsp:nvSpPr>
        <dsp:cNvPr id="0" name=""/>
        <dsp:cNvSpPr/>
      </dsp:nvSpPr>
      <dsp:spPr>
        <a:xfrm>
          <a:off x="5286743" y="1304260"/>
          <a:ext cx="2790916" cy="9501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48DCA3-C055-499C-ADFE-2EE617D0D37A}">
      <dsp:nvSpPr>
        <dsp:cNvPr id="0" name=""/>
        <dsp:cNvSpPr/>
      </dsp:nvSpPr>
      <dsp:spPr>
        <a:xfrm>
          <a:off x="5452993" y="1462198"/>
          <a:ext cx="2790916" cy="95012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uk-UA" sz="1100" kern="1200" dirty="0" smtClean="0">
              <a:solidFill>
                <a:schemeClr val="tx1"/>
              </a:solidFill>
              <a:latin typeface="Ermilov" panose="02000000000000000000" pitchFamily="50" charset="-52"/>
              <a:ea typeface="Times New Roman" panose="02020603050405020304" pitchFamily="18" charset="0"/>
            </a:rPr>
            <a:t>доступність навчальних приміщень для осіб з інвалідністю та інших маломобільних груп населення із документальним підтвердженням відповідності державним будівельним нормам, правилам і стандартам</a:t>
          </a:r>
          <a:endParaRPr lang="ru-RU" sz="1100" kern="1200" dirty="0">
            <a:solidFill>
              <a:schemeClr val="tx1"/>
            </a:solidFill>
          </a:endParaRPr>
        </a:p>
      </dsp:txBody>
      <dsp:txXfrm>
        <a:off x="5480821" y="1490026"/>
        <a:ext cx="2735260" cy="8944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10501-1C76-4AC9-ADB2-D1B130B92008}">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F7A3F9-A7D6-4264-ABF4-056D4A221FEA}">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8CB0F9-0CDC-4E48-902B-06A611D9341D}">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uk-UA" sz="2000" kern="1200" dirty="0" smtClean="0">
              <a:latin typeface="Ermilov" panose="02000000000000000000" pitchFamily="50" charset="-52"/>
              <a:ea typeface="Calibri" panose="020F0502020204030204" pitchFamily="34" charset="0"/>
            </a:rPr>
            <a:t>МОНІТОРИНГ ЯКОСТІ ОСВІТИ</a:t>
          </a:r>
          <a:endParaRPr lang="ru-RU" sz="2000" kern="1200" dirty="0">
            <a:latin typeface="Ermilov" panose="02000000000000000000" pitchFamily="50" charset="-52"/>
          </a:endParaRPr>
        </a:p>
      </dsp:txBody>
      <dsp:txXfrm>
        <a:off x="1524000" y="3276600"/>
        <a:ext cx="3048000" cy="762000"/>
      </dsp:txXfrm>
    </dsp:sp>
    <dsp:sp modelId="{87D28B8A-AEAB-4ABC-B3FB-38E171D8B024}">
      <dsp:nvSpPr>
        <dsp:cNvPr id="0" name=""/>
        <dsp:cNvSpPr/>
      </dsp:nvSpPr>
      <dsp:spPr>
        <a:xfrm>
          <a:off x="2595880" y="1390904"/>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latin typeface="Ermilov" panose="02000000000000000000" pitchFamily="50" charset="-52"/>
            </a:rPr>
            <a:t>Якість знань за 2016-2017 н.р.</a:t>
          </a:r>
          <a:endParaRPr lang="ru-RU" sz="1300" kern="1200" dirty="0">
            <a:latin typeface="Ermilov" panose="02000000000000000000" pitchFamily="50" charset="-52"/>
          </a:endParaRPr>
        </a:p>
      </dsp:txBody>
      <dsp:txXfrm>
        <a:off x="2763268" y="1558292"/>
        <a:ext cx="808224" cy="808224"/>
      </dsp:txXfrm>
    </dsp:sp>
    <dsp:sp modelId="{40A55BCF-F14C-4063-B233-BEC438BF71FC}">
      <dsp:nvSpPr>
        <dsp:cNvPr id="0" name=""/>
        <dsp:cNvSpPr/>
      </dsp:nvSpPr>
      <dsp:spPr>
        <a:xfrm>
          <a:off x="1778000" y="533399"/>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i="0" kern="1200" dirty="0" smtClean="0">
              <a:latin typeface="Ermilov" panose="02000000000000000000" pitchFamily="50" charset="-52"/>
            </a:rPr>
            <a:t>Якість знань за 2017-2018 н.р</a:t>
          </a:r>
          <a:endParaRPr lang="ru-RU" sz="1300" kern="1200" dirty="0">
            <a:latin typeface="Ermilov" panose="02000000000000000000" pitchFamily="50" charset="-52"/>
          </a:endParaRPr>
        </a:p>
      </dsp:txBody>
      <dsp:txXfrm>
        <a:off x="1945388" y="700787"/>
        <a:ext cx="808224" cy="808224"/>
      </dsp:txXfrm>
    </dsp:sp>
    <dsp:sp modelId="{55126B37-0CC4-48AE-A505-8225C610118F}">
      <dsp:nvSpPr>
        <dsp:cNvPr id="0" name=""/>
        <dsp:cNvSpPr/>
      </dsp:nvSpPr>
      <dsp:spPr>
        <a:xfrm>
          <a:off x="2948434" y="247423"/>
          <a:ext cx="1143000"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b="1" i="0" kern="1200" dirty="0" smtClean="0">
              <a:latin typeface="Ermilov" panose="02000000000000000000" pitchFamily="50" charset="-52"/>
            </a:rPr>
            <a:t>Якість знань за 2018-2019 н.р.</a:t>
          </a:r>
          <a:endParaRPr lang="ru-RU" sz="1300" kern="1200" dirty="0">
            <a:latin typeface="Ermilov" panose="02000000000000000000" pitchFamily="50" charset="-52"/>
          </a:endParaRPr>
        </a:p>
      </dsp:txBody>
      <dsp:txXfrm>
        <a:off x="3115822" y="414811"/>
        <a:ext cx="808224" cy="808224"/>
      </dsp:txXfrm>
    </dsp:sp>
    <dsp:sp modelId="{24AC9328-432D-461E-8B48-F00107B47CFD}">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C1F64B-6487-46BF-9B92-90447EAA9EC2}" type="datetimeFigureOut">
              <a:rPr lang="ru-RU" smtClean="0"/>
              <a:t>13.01.2020</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250AB6-B039-4D3E-BF55-45C3DE4EA1C9}" type="slidenum">
              <a:rPr lang="ru-RU" smtClean="0"/>
              <a:t>‹#›</a:t>
            </a:fld>
            <a:endParaRPr lang="ru-RU" dirty="0"/>
          </a:p>
        </p:txBody>
      </p:sp>
    </p:spTree>
    <p:extLst>
      <p:ext uri="{BB962C8B-B14F-4D97-AF65-F5344CB8AC3E}">
        <p14:creationId xmlns:p14="http://schemas.microsoft.com/office/powerpoint/2010/main" val="359431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C0FEB2-03AE-4D13-B6D7-044B24A366A8}" type="datetimeFigureOut">
              <a:rPr lang="ru-RU"/>
              <a:pPr>
                <a:defRPr/>
              </a:pPr>
              <a:t>13.01.2020</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A5AE895-3BC1-40DF-8C6A-E0E4132026FC}" type="slidenum">
              <a:rPr lang="ru-RU"/>
              <a:pPr>
                <a:defRPr/>
              </a:pPr>
              <a:t>‹#›</a:t>
            </a:fld>
            <a:endParaRPr lang="ru-RU" dirty="0"/>
          </a:p>
        </p:txBody>
      </p:sp>
    </p:spTree>
    <p:extLst>
      <p:ext uri="{BB962C8B-B14F-4D97-AF65-F5344CB8AC3E}">
        <p14:creationId xmlns:p14="http://schemas.microsoft.com/office/powerpoint/2010/main" val="4838182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a:t>
            </a:fld>
            <a:endParaRPr lang="ru-RU" dirty="0"/>
          </a:p>
        </p:txBody>
      </p:sp>
    </p:spTree>
    <p:extLst>
      <p:ext uri="{BB962C8B-B14F-4D97-AF65-F5344CB8AC3E}">
        <p14:creationId xmlns:p14="http://schemas.microsoft.com/office/powerpoint/2010/main" val="269995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10</a:t>
            </a:fld>
            <a:endParaRPr lang="ru-RU" dirty="0"/>
          </a:p>
        </p:txBody>
      </p:sp>
    </p:spTree>
    <p:extLst>
      <p:ext uri="{BB962C8B-B14F-4D97-AF65-F5344CB8AC3E}">
        <p14:creationId xmlns:p14="http://schemas.microsoft.com/office/powerpoint/2010/main" val="162367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11</a:t>
            </a:fld>
            <a:endParaRPr lang="ru-RU" dirty="0"/>
          </a:p>
        </p:txBody>
      </p:sp>
    </p:spTree>
    <p:extLst>
      <p:ext uri="{BB962C8B-B14F-4D97-AF65-F5344CB8AC3E}">
        <p14:creationId xmlns:p14="http://schemas.microsoft.com/office/powerpoint/2010/main" val="3498540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12</a:t>
            </a:fld>
            <a:endParaRPr lang="ru-RU" dirty="0"/>
          </a:p>
        </p:txBody>
      </p:sp>
    </p:spTree>
    <p:extLst>
      <p:ext uri="{BB962C8B-B14F-4D97-AF65-F5344CB8AC3E}">
        <p14:creationId xmlns:p14="http://schemas.microsoft.com/office/powerpoint/2010/main" val="2842891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13</a:t>
            </a:fld>
            <a:endParaRPr lang="ru-RU" dirty="0"/>
          </a:p>
        </p:txBody>
      </p:sp>
    </p:spTree>
    <p:extLst>
      <p:ext uri="{BB962C8B-B14F-4D97-AF65-F5344CB8AC3E}">
        <p14:creationId xmlns:p14="http://schemas.microsoft.com/office/powerpoint/2010/main" val="282673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14</a:t>
            </a:fld>
            <a:endParaRPr lang="ru-RU" dirty="0"/>
          </a:p>
        </p:txBody>
      </p:sp>
    </p:spTree>
    <p:extLst>
      <p:ext uri="{BB962C8B-B14F-4D97-AF65-F5344CB8AC3E}">
        <p14:creationId xmlns:p14="http://schemas.microsoft.com/office/powerpoint/2010/main" val="1804801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15</a:t>
            </a:fld>
            <a:endParaRPr lang="ru-RU" dirty="0"/>
          </a:p>
        </p:txBody>
      </p:sp>
    </p:spTree>
    <p:extLst>
      <p:ext uri="{BB962C8B-B14F-4D97-AF65-F5344CB8AC3E}">
        <p14:creationId xmlns:p14="http://schemas.microsoft.com/office/powerpoint/2010/main" val="1831091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16</a:t>
            </a:fld>
            <a:endParaRPr lang="ru-RU" dirty="0"/>
          </a:p>
        </p:txBody>
      </p:sp>
    </p:spTree>
    <p:extLst>
      <p:ext uri="{BB962C8B-B14F-4D97-AF65-F5344CB8AC3E}">
        <p14:creationId xmlns:p14="http://schemas.microsoft.com/office/powerpoint/2010/main" val="4196797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17</a:t>
            </a:fld>
            <a:endParaRPr lang="ru-RU" dirty="0"/>
          </a:p>
        </p:txBody>
      </p:sp>
    </p:spTree>
    <p:extLst>
      <p:ext uri="{BB962C8B-B14F-4D97-AF65-F5344CB8AC3E}">
        <p14:creationId xmlns:p14="http://schemas.microsoft.com/office/powerpoint/2010/main" val="359357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18</a:t>
            </a:fld>
            <a:endParaRPr lang="ru-RU" dirty="0"/>
          </a:p>
        </p:txBody>
      </p:sp>
    </p:spTree>
    <p:extLst>
      <p:ext uri="{BB962C8B-B14F-4D97-AF65-F5344CB8AC3E}">
        <p14:creationId xmlns:p14="http://schemas.microsoft.com/office/powerpoint/2010/main" val="2337000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19</a:t>
            </a:fld>
            <a:endParaRPr lang="ru-RU" dirty="0"/>
          </a:p>
        </p:txBody>
      </p:sp>
    </p:spTree>
    <p:extLst>
      <p:ext uri="{BB962C8B-B14F-4D97-AF65-F5344CB8AC3E}">
        <p14:creationId xmlns:p14="http://schemas.microsoft.com/office/powerpoint/2010/main" val="238384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a:t>
            </a:fld>
            <a:endParaRPr lang="ru-RU" dirty="0"/>
          </a:p>
        </p:txBody>
      </p:sp>
    </p:spTree>
    <p:extLst>
      <p:ext uri="{BB962C8B-B14F-4D97-AF65-F5344CB8AC3E}">
        <p14:creationId xmlns:p14="http://schemas.microsoft.com/office/powerpoint/2010/main" val="3087973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20</a:t>
            </a:fld>
            <a:endParaRPr lang="ru-RU" dirty="0"/>
          </a:p>
        </p:txBody>
      </p:sp>
    </p:spTree>
    <p:extLst>
      <p:ext uri="{BB962C8B-B14F-4D97-AF65-F5344CB8AC3E}">
        <p14:creationId xmlns:p14="http://schemas.microsoft.com/office/powerpoint/2010/main" val="1191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21</a:t>
            </a:fld>
            <a:endParaRPr lang="ru-RU" dirty="0"/>
          </a:p>
        </p:txBody>
      </p:sp>
    </p:spTree>
    <p:extLst>
      <p:ext uri="{BB962C8B-B14F-4D97-AF65-F5344CB8AC3E}">
        <p14:creationId xmlns:p14="http://schemas.microsoft.com/office/powerpoint/2010/main" val="1762911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22</a:t>
            </a:fld>
            <a:endParaRPr lang="ru-RU" dirty="0"/>
          </a:p>
        </p:txBody>
      </p:sp>
    </p:spTree>
    <p:extLst>
      <p:ext uri="{BB962C8B-B14F-4D97-AF65-F5344CB8AC3E}">
        <p14:creationId xmlns:p14="http://schemas.microsoft.com/office/powerpoint/2010/main" val="311968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23</a:t>
            </a:fld>
            <a:endParaRPr lang="ru-RU" dirty="0"/>
          </a:p>
        </p:txBody>
      </p:sp>
    </p:spTree>
    <p:extLst>
      <p:ext uri="{BB962C8B-B14F-4D97-AF65-F5344CB8AC3E}">
        <p14:creationId xmlns:p14="http://schemas.microsoft.com/office/powerpoint/2010/main" val="2494787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24</a:t>
            </a:fld>
            <a:endParaRPr lang="ru-RU" dirty="0"/>
          </a:p>
        </p:txBody>
      </p:sp>
    </p:spTree>
    <p:extLst>
      <p:ext uri="{BB962C8B-B14F-4D97-AF65-F5344CB8AC3E}">
        <p14:creationId xmlns:p14="http://schemas.microsoft.com/office/powerpoint/2010/main" val="2610027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25</a:t>
            </a:fld>
            <a:endParaRPr lang="ru-RU" dirty="0"/>
          </a:p>
        </p:txBody>
      </p:sp>
    </p:spTree>
    <p:extLst>
      <p:ext uri="{BB962C8B-B14F-4D97-AF65-F5344CB8AC3E}">
        <p14:creationId xmlns:p14="http://schemas.microsoft.com/office/powerpoint/2010/main" val="3859415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26</a:t>
            </a:fld>
            <a:endParaRPr lang="ru-RU" dirty="0"/>
          </a:p>
        </p:txBody>
      </p:sp>
    </p:spTree>
    <p:extLst>
      <p:ext uri="{BB962C8B-B14F-4D97-AF65-F5344CB8AC3E}">
        <p14:creationId xmlns:p14="http://schemas.microsoft.com/office/powerpoint/2010/main" val="3393420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27</a:t>
            </a:fld>
            <a:endParaRPr lang="ru-RU" dirty="0"/>
          </a:p>
        </p:txBody>
      </p:sp>
    </p:spTree>
    <p:extLst>
      <p:ext uri="{BB962C8B-B14F-4D97-AF65-F5344CB8AC3E}">
        <p14:creationId xmlns:p14="http://schemas.microsoft.com/office/powerpoint/2010/main" val="1736852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28</a:t>
            </a:fld>
            <a:endParaRPr lang="ru-RU" dirty="0"/>
          </a:p>
        </p:txBody>
      </p:sp>
    </p:spTree>
    <p:extLst>
      <p:ext uri="{BB962C8B-B14F-4D97-AF65-F5344CB8AC3E}">
        <p14:creationId xmlns:p14="http://schemas.microsoft.com/office/powerpoint/2010/main" val="31843855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29</a:t>
            </a:fld>
            <a:endParaRPr lang="ru-RU" dirty="0"/>
          </a:p>
        </p:txBody>
      </p:sp>
    </p:spTree>
    <p:extLst>
      <p:ext uri="{BB962C8B-B14F-4D97-AF65-F5344CB8AC3E}">
        <p14:creationId xmlns:p14="http://schemas.microsoft.com/office/powerpoint/2010/main" val="241935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a:t>
            </a:fld>
            <a:endParaRPr lang="ru-RU" dirty="0"/>
          </a:p>
        </p:txBody>
      </p:sp>
    </p:spTree>
    <p:extLst>
      <p:ext uri="{BB962C8B-B14F-4D97-AF65-F5344CB8AC3E}">
        <p14:creationId xmlns:p14="http://schemas.microsoft.com/office/powerpoint/2010/main" val="3927544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30</a:t>
            </a:fld>
            <a:endParaRPr lang="ru-RU" dirty="0"/>
          </a:p>
        </p:txBody>
      </p:sp>
    </p:spTree>
    <p:extLst>
      <p:ext uri="{BB962C8B-B14F-4D97-AF65-F5344CB8AC3E}">
        <p14:creationId xmlns:p14="http://schemas.microsoft.com/office/powerpoint/2010/main" val="4097808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31</a:t>
            </a:fld>
            <a:endParaRPr lang="ru-RU" dirty="0"/>
          </a:p>
        </p:txBody>
      </p:sp>
    </p:spTree>
    <p:extLst>
      <p:ext uri="{BB962C8B-B14F-4D97-AF65-F5344CB8AC3E}">
        <p14:creationId xmlns:p14="http://schemas.microsoft.com/office/powerpoint/2010/main" val="548376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32</a:t>
            </a:fld>
            <a:endParaRPr lang="ru-RU" dirty="0"/>
          </a:p>
        </p:txBody>
      </p:sp>
    </p:spTree>
    <p:extLst>
      <p:ext uri="{BB962C8B-B14F-4D97-AF65-F5344CB8AC3E}">
        <p14:creationId xmlns:p14="http://schemas.microsoft.com/office/powerpoint/2010/main" val="41022269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33</a:t>
            </a:fld>
            <a:endParaRPr lang="ru-RU" dirty="0"/>
          </a:p>
        </p:txBody>
      </p:sp>
    </p:spTree>
    <p:extLst>
      <p:ext uri="{BB962C8B-B14F-4D97-AF65-F5344CB8AC3E}">
        <p14:creationId xmlns:p14="http://schemas.microsoft.com/office/powerpoint/2010/main" val="42709356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34</a:t>
            </a:fld>
            <a:endParaRPr lang="ru-RU" dirty="0"/>
          </a:p>
        </p:txBody>
      </p:sp>
    </p:spTree>
    <p:extLst>
      <p:ext uri="{BB962C8B-B14F-4D97-AF65-F5344CB8AC3E}">
        <p14:creationId xmlns:p14="http://schemas.microsoft.com/office/powerpoint/2010/main" val="764486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35</a:t>
            </a:fld>
            <a:endParaRPr lang="ru-RU" dirty="0"/>
          </a:p>
        </p:txBody>
      </p:sp>
    </p:spTree>
    <p:extLst>
      <p:ext uri="{BB962C8B-B14F-4D97-AF65-F5344CB8AC3E}">
        <p14:creationId xmlns:p14="http://schemas.microsoft.com/office/powerpoint/2010/main" val="4120798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36</a:t>
            </a:fld>
            <a:endParaRPr lang="ru-RU" dirty="0"/>
          </a:p>
        </p:txBody>
      </p:sp>
    </p:spTree>
    <p:extLst>
      <p:ext uri="{BB962C8B-B14F-4D97-AF65-F5344CB8AC3E}">
        <p14:creationId xmlns:p14="http://schemas.microsoft.com/office/powerpoint/2010/main" val="30861702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37</a:t>
            </a:fld>
            <a:endParaRPr lang="ru-RU" dirty="0"/>
          </a:p>
        </p:txBody>
      </p:sp>
    </p:spTree>
    <p:extLst>
      <p:ext uri="{BB962C8B-B14F-4D97-AF65-F5344CB8AC3E}">
        <p14:creationId xmlns:p14="http://schemas.microsoft.com/office/powerpoint/2010/main" val="2630118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38</a:t>
            </a:fld>
            <a:endParaRPr lang="ru-RU" dirty="0"/>
          </a:p>
        </p:txBody>
      </p:sp>
    </p:spTree>
    <p:extLst>
      <p:ext uri="{BB962C8B-B14F-4D97-AF65-F5344CB8AC3E}">
        <p14:creationId xmlns:p14="http://schemas.microsoft.com/office/powerpoint/2010/main" val="2408209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39</a:t>
            </a:fld>
            <a:endParaRPr lang="ru-RU" dirty="0"/>
          </a:p>
        </p:txBody>
      </p:sp>
    </p:spTree>
    <p:extLst>
      <p:ext uri="{BB962C8B-B14F-4D97-AF65-F5344CB8AC3E}">
        <p14:creationId xmlns:p14="http://schemas.microsoft.com/office/powerpoint/2010/main" val="2569816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a:t>
            </a:fld>
            <a:endParaRPr lang="ru-RU" dirty="0"/>
          </a:p>
        </p:txBody>
      </p:sp>
    </p:spTree>
    <p:extLst>
      <p:ext uri="{BB962C8B-B14F-4D97-AF65-F5344CB8AC3E}">
        <p14:creationId xmlns:p14="http://schemas.microsoft.com/office/powerpoint/2010/main" val="11256846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40</a:t>
            </a:fld>
            <a:endParaRPr lang="ru-RU" dirty="0"/>
          </a:p>
        </p:txBody>
      </p:sp>
    </p:spTree>
    <p:extLst>
      <p:ext uri="{BB962C8B-B14F-4D97-AF65-F5344CB8AC3E}">
        <p14:creationId xmlns:p14="http://schemas.microsoft.com/office/powerpoint/2010/main" val="9682081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41</a:t>
            </a:fld>
            <a:endParaRPr lang="ru-RU" dirty="0"/>
          </a:p>
        </p:txBody>
      </p:sp>
    </p:spTree>
    <p:extLst>
      <p:ext uri="{BB962C8B-B14F-4D97-AF65-F5344CB8AC3E}">
        <p14:creationId xmlns:p14="http://schemas.microsoft.com/office/powerpoint/2010/main" val="17842990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42</a:t>
            </a:fld>
            <a:endParaRPr lang="ru-RU" dirty="0"/>
          </a:p>
        </p:txBody>
      </p:sp>
    </p:spTree>
    <p:extLst>
      <p:ext uri="{BB962C8B-B14F-4D97-AF65-F5344CB8AC3E}">
        <p14:creationId xmlns:p14="http://schemas.microsoft.com/office/powerpoint/2010/main" val="38252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43</a:t>
            </a:fld>
            <a:endParaRPr lang="ru-RU" dirty="0"/>
          </a:p>
        </p:txBody>
      </p:sp>
    </p:spTree>
    <p:extLst>
      <p:ext uri="{BB962C8B-B14F-4D97-AF65-F5344CB8AC3E}">
        <p14:creationId xmlns:p14="http://schemas.microsoft.com/office/powerpoint/2010/main" val="3715979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44</a:t>
            </a:fld>
            <a:endParaRPr lang="ru-RU" dirty="0"/>
          </a:p>
        </p:txBody>
      </p:sp>
    </p:spTree>
    <p:extLst>
      <p:ext uri="{BB962C8B-B14F-4D97-AF65-F5344CB8AC3E}">
        <p14:creationId xmlns:p14="http://schemas.microsoft.com/office/powerpoint/2010/main" val="180028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45</a:t>
            </a:fld>
            <a:endParaRPr lang="ru-RU" dirty="0"/>
          </a:p>
        </p:txBody>
      </p:sp>
    </p:spTree>
    <p:extLst>
      <p:ext uri="{BB962C8B-B14F-4D97-AF65-F5344CB8AC3E}">
        <p14:creationId xmlns:p14="http://schemas.microsoft.com/office/powerpoint/2010/main" val="3834643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46</a:t>
            </a:fld>
            <a:endParaRPr lang="ru-RU" dirty="0"/>
          </a:p>
        </p:txBody>
      </p:sp>
    </p:spTree>
    <p:extLst>
      <p:ext uri="{BB962C8B-B14F-4D97-AF65-F5344CB8AC3E}">
        <p14:creationId xmlns:p14="http://schemas.microsoft.com/office/powerpoint/2010/main" val="40549385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47</a:t>
            </a:fld>
            <a:endParaRPr lang="ru-RU" dirty="0"/>
          </a:p>
        </p:txBody>
      </p:sp>
    </p:spTree>
    <p:extLst>
      <p:ext uri="{BB962C8B-B14F-4D97-AF65-F5344CB8AC3E}">
        <p14:creationId xmlns:p14="http://schemas.microsoft.com/office/powerpoint/2010/main" val="110304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5</a:t>
            </a:fld>
            <a:endParaRPr lang="ru-RU" dirty="0"/>
          </a:p>
        </p:txBody>
      </p:sp>
    </p:spTree>
    <p:extLst>
      <p:ext uri="{BB962C8B-B14F-4D97-AF65-F5344CB8AC3E}">
        <p14:creationId xmlns:p14="http://schemas.microsoft.com/office/powerpoint/2010/main" val="1048557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6</a:t>
            </a:fld>
            <a:endParaRPr lang="ru-RU" dirty="0"/>
          </a:p>
        </p:txBody>
      </p:sp>
    </p:spTree>
    <p:extLst>
      <p:ext uri="{BB962C8B-B14F-4D97-AF65-F5344CB8AC3E}">
        <p14:creationId xmlns:p14="http://schemas.microsoft.com/office/powerpoint/2010/main" val="305352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7</a:t>
            </a:fld>
            <a:endParaRPr lang="ru-RU" dirty="0"/>
          </a:p>
        </p:txBody>
      </p:sp>
    </p:spTree>
    <p:extLst>
      <p:ext uri="{BB962C8B-B14F-4D97-AF65-F5344CB8AC3E}">
        <p14:creationId xmlns:p14="http://schemas.microsoft.com/office/powerpoint/2010/main" val="111475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8</a:t>
            </a:fld>
            <a:endParaRPr lang="ru-RU" dirty="0"/>
          </a:p>
        </p:txBody>
      </p:sp>
    </p:spTree>
    <p:extLst>
      <p:ext uri="{BB962C8B-B14F-4D97-AF65-F5344CB8AC3E}">
        <p14:creationId xmlns:p14="http://schemas.microsoft.com/office/powerpoint/2010/main" val="884569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uk-UA" dirty="0" smtClean="0"/>
              <a:t>Управління Державної служби</a:t>
            </a:r>
            <a:r>
              <a:rPr lang="uk-UA" baseline="0" dirty="0" smtClean="0"/>
              <a:t> якості освіти у Сумській області</a:t>
            </a:r>
            <a:endParaRPr lang="ru-RU" dirty="0"/>
          </a:p>
        </p:txBody>
      </p:sp>
      <p:sp>
        <p:nvSpPr>
          <p:cNvPr id="4" name="Номер слайда 3"/>
          <p:cNvSpPr>
            <a:spLocks noGrp="1"/>
          </p:cNvSpPr>
          <p:nvPr>
            <p:ph type="sldNum" sz="quarter" idx="10"/>
          </p:nvPr>
        </p:nvSpPr>
        <p:spPr/>
        <p:txBody>
          <a:bodyPr/>
          <a:lstStyle/>
          <a:p>
            <a:pPr>
              <a:defRPr/>
            </a:pPr>
            <a:fld id="{1A5AE895-3BC1-40DF-8C6A-E0E4132026FC}" type="slidenum">
              <a:rPr lang="ru-RU" smtClean="0"/>
              <a:pPr>
                <a:defRPr/>
              </a:pPr>
              <a:t>9</a:t>
            </a:fld>
            <a:endParaRPr lang="ru-RU" dirty="0"/>
          </a:p>
        </p:txBody>
      </p:sp>
    </p:spTree>
    <p:extLst>
      <p:ext uri="{BB962C8B-B14F-4D97-AF65-F5344CB8AC3E}">
        <p14:creationId xmlns:p14="http://schemas.microsoft.com/office/powerpoint/2010/main" val="58776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ln/>
        </p:spPr>
        <p:txBody>
          <a:bodyPr/>
          <a:lstStyle>
            <a:lvl1pPr>
              <a:defRPr/>
            </a:lvl1pPr>
          </a:lstStyle>
          <a:p>
            <a:pPr>
              <a:defRPr/>
            </a:pPr>
            <a:fld id="{211FBE50-891C-49E3-AA20-439163CBAFCB}" type="datetime1">
              <a:rPr lang="ru-RU" smtClean="0"/>
              <a:t>13.01.2020</a:t>
            </a:fld>
            <a:endParaRPr lang="ru-RU" dirty="0"/>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p:spPr>
        <p:txBody>
          <a:bodyPr/>
          <a:lstStyle>
            <a:lvl1pPr>
              <a:defRPr/>
            </a:lvl1pPr>
          </a:lstStyle>
          <a:p>
            <a:pPr>
              <a:defRPr/>
            </a:pPr>
            <a:fld id="{B7775B59-ED58-4F25-9E6F-AE8152DEF8D2}"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fld id="{6FC6FFF8-64ED-41FA-8EB6-2417EE45BDEB}" type="datetime1">
              <a:rPr lang="ru-RU" smtClean="0"/>
              <a:t>13.01.2020</a:t>
            </a:fld>
            <a:endParaRPr lang="ru-RU" dirty="0"/>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p:spPr>
        <p:txBody>
          <a:bodyPr/>
          <a:lstStyle>
            <a:lvl1pPr>
              <a:defRPr/>
            </a:lvl1pPr>
          </a:lstStyle>
          <a:p>
            <a:pPr>
              <a:defRPr/>
            </a:pPr>
            <a:fld id="{AE8FE782-9491-403B-9F3B-FEADB2EC7F62}"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1"/>
            <a:ext cx="2057400" cy="329088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54781"/>
            <a:ext cx="6019800" cy="329088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fld id="{2CF41989-9729-4C41-97D0-DE2BCCF808EB}" type="datetime1">
              <a:rPr lang="ru-RU" smtClean="0"/>
              <a:t>13.01.2020</a:t>
            </a:fld>
            <a:endParaRPr lang="ru-RU" dirty="0"/>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p:spPr>
        <p:txBody>
          <a:bodyPr/>
          <a:lstStyle>
            <a:lvl1pPr>
              <a:defRPr/>
            </a:lvl1pPr>
          </a:lstStyle>
          <a:p>
            <a:pPr>
              <a:defRPr/>
            </a:pPr>
            <a:fld id="{5E7E6C4B-655D-47D8-9801-9DD36356C28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ln/>
        </p:spPr>
        <p:txBody>
          <a:bodyPr/>
          <a:lstStyle>
            <a:lvl1pPr>
              <a:defRPr/>
            </a:lvl1pPr>
          </a:lstStyle>
          <a:p>
            <a:pPr>
              <a:defRPr/>
            </a:pPr>
            <a:fld id="{C1F6CA68-5100-4CE4-B3D0-F4F3EAC15999}" type="datetime1">
              <a:rPr lang="ru-RU" smtClean="0"/>
              <a:t>13.01.2020</a:t>
            </a:fld>
            <a:endParaRPr lang="ru-RU" dirty="0"/>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p:spPr>
        <p:txBody>
          <a:bodyPr/>
          <a:lstStyle>
            <a:lvl1pPr>
              <a:defRPr/>
            </a:lvl1pPr>
          </a:lstStyle>
          <a:p>
            <a:pPr>
              <a:defRPr/>
            </a:pPr>
            <a:fld id="{7731D28F-16D8-4743-952D-203CE6639C49}"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ln/>
        </p:spPr>
        <p:txBody>
          <a:bodyPr/>
          <a:lstStyle>
            <a:lvl1pPr>
              <a:defRPr/>
            </a:lvl1pPr>
          </a:lstStyle>
          <a:p>
            <a:pPr>
              <a:defRPr/>
            </a:pPr>
            <a:fld id="{ED7B2DEF-4318-4876-ADF0-D1011854B102}" type="datetime1">
              <a:rPr lang="ru-RU" smtClean="0"/>
              <a:t>13.01.2020</a:t>
            </a:fld>
            <a:endParaRPr lang="ru-RU" dirty="0"/>
          </a:p>
        </p:txBody>
      </p:sp>
      <p:sp>
        <p:nvSpPr>
          <p:cNvPr id="5"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6" name="Номер слайда 5"/>
          <p:cNvSpPr>
            <a:spLocks noGrp="1"/>
          </p:cNvSpPr>
          <p:nvPr>
            <p:ph type="sldNum" sz="quarter" idx="12"/>
          </p:nvPr>
        </p:nvSpPr>
        <p:spPr>
          <a:ln/>
        </p:spPr>
        <p:txBody>
          <a:bodyPr/>
          <a:lstStyle>
            <a:lvl1pPr>
              <a:defRPr/>
            </a:lvl1pPr>
          </a:lstStyle>
          <a:p>
            <a:pPr>
              <a:defRPr/>
            </a:pPr>
            <a:fld id="{2A8E089C-FCB3-461F-A124-AFF86F67BB13}"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ln/>
        </p:spPr>
        <p:txBody>
          <a:bodyPr/>
          <a:lstStyle>
            <a:lvl1pPr>
              <a:defRPr/>
            </a:lvl1pPr>
          </a:lstStyle>
          <a:p>
            <a:pPr>
              <a:defRPr/>
            </a:pPr>
            <a:fld id="{D59F4E9A-9D67-489C-9C45-55398C364A77}" type="datetime1">
              <a:rPr lang="ru-RU" smtClean="0"/>
              <a:t>13.01.2020</a:t>
            </a:fld>
            <a:endParaRPr lang="ru-RU" dirty="0"/>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7" name="Номер слайда 5"/>
          <p:cNvSpPr>
            <a:spLocks noGrp="1"/>
          </p:cNvSpPr>
          <p:nvPr>
            <p:ph type="sldNum" sz="quarter" idx="12"/>
          </p:nvPr>
        </p:nvSpPr>
        <p:spPr>
          <a:ln/>
        </p:spPr>
        <p:txBody>
          <a:bodyPr/>
          <a:lstStyle>
            <a:lvl1pPr>
              <a:defRPr/>
            </a:lvl1pPr>
          </a:lstStyle>
          <a:p>
            <a:pPr>
              <a:defRPr/>
            </a:pPr>
            <a:fld id="{60EB70A8-0120-489E-8244-06EB35E341EE}"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a:ln/>
        </p:spPr>
        <p:txBody>
          <a:bodyPr/>
          <a:lstStyle>
            <a:lvl1pPr>
              <a:defRPr/>
            </a:lvl1pPr>
          </a:lstStyle>
          <a:p>
            <a:pPr>
              <a:defRPr/>
            </a:pPr>
            <a:fld id="{16BB8B14-8FF3-4733-9E64-A405504327EF}" type="datetime1">
              <a:rPr lang="ru-RU" smtClean="0"/>
              <a:t>13.01.2020</a:t>
            </a:fld>
            <a:endParaRPr lang="ru-RU" dirty="0"/>
          </a:p>
        </p:txBody>
      </p:sp>
      <p:sp>
        <p:nvSpPr>
          <p:cNvPr id="8"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9" name="Номер слайда 5"/>
          <p:cNvSpPr>
            <a:spLocks noGrp="1"/>
          </p:cNvSpPr>
          <p:nvPr>
            <p:ph type="sldNum" sz="quarter" idx="12"/>
          </p:nvPr>
        </p:nvSpPr>
        <p:spPr>
          <a:ln/>
        </p:spPr>
        <p:txBody>
          <a:bodyPr/>
          <a:lstStyle>
            <a:lvl1pPr>
              <a:defRPr/>
            </a:lvl1pPr>
          </a:lstStyle>
          <a:p>
            <a:pPr>
              <a:defRPr/>
            </a:pPr>
            <a:fld id="{AF052260-595E-442D-8F64-A7C5AB23735A}"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a:ln/>
        </p:spPr>
        <p:txBody>
          <a:bodyPr/>
          <a:lstStyle>
            <a:lvl1pPr>
              <a:defRPr/>
            </a:lvl1pPr>
          </a:lstStyle>
          <a:p>
            <a:pPr>
              <a:defRPr/>
            </a:pPr>
            <a:fld id="{F7C1BF83-F8C8-47F9-AD73-8056D5AC5C3B}" type="datetime1">
              <a:rPr lang="ru-RU" smtClean="0"/>
              <a:t>13.01.2020</a:t>
            </a:fld>
            <a:endParaRPr lang="ru-RU" dirty="0"/>
          </a:p>
        </p:txBody>
      </p:sp>
      <p:sp>
        <p:nvSpPr>
          <p:cNvPr id="4"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5" name="Номер слайда 5"/>
          <p:cNvSpPr>
            <a:spLocks noGrp="1"/>
          </p:cNvSpPr>
          <p:nvPr>
            <p:ph type="sldNum" sz="quarter" idx="12"/>
          </p:nvPr>
        </p:nvSpPr>
        <p:spPr>
          <a:ln/>
        </p:spPr>
        <p:txBody>
          <a:bodyPr/>
          <a:lstStyle>
            <a:lvl1pPr>
              <a:defRPr/>
            </a:lvl1pPr>
          </a:lstStyle>
          <a:p>
            <a:pPr>
              <a:defRPr/>
            </a:pPr>
            <a:fld id="{245ED67C-A181-49C2-91F8-66B1218389A1}"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ln/>
        </p:spPr>
        <p:txBody>
          <a:bodyPr/>
          <a:lstStyle>
            <a:lvl1pPr>
              <a:defRPr/>
            </a:lvl1pPr>
          </a:lstStyle>
          <a:p>
            <a:pPr>
              <a:defRPr/>
            </a:pPr>
            <a:fld id="{533513F3-CF94-4587-A7E6-D456E7983B7B}" type="datetime1">
              <a:rPr lang="ru-RU" smtClean="0"/>
              <a:t>13.01.2020</a:t>
            </a:fld>
            <a:endParaRPr lang="ru-RU" dirty="0"/>
          </a:p>
        </p:txBody>
      </p:sp>
      <p:sp>
        <p:nvSpPr>
          <p:cNvPr id="3"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4" name="Номер слайда 5"/>
          <p:cNvSpPr>
            <a:spLocks noGrp="1"/>
          </p:cNvSpPr>
          <p:nvPr>
            <p:ph type="sldNum" sz="quarter" idx="12"/>
          </p:nvPr>
        </p:nvSpPr>
        <p:spPr>
          <a:ln/>
        </p:spPr>
        <p:txBody>
          <a:bodyPr/>
          <a:lstStyle>
            <a:lvl1pPr>
              <a:defRPr/>
            </a:lvl1pPr>
          </a:lstStyle>
          <a:p>
            <a:pPr>
              <a:defRPr/>
            </a:pPr>
            <a:fld id="{2CB866A2-B3B9-4625-B909-673ECCA2807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fld id="{8885F31B-8A5F-485A-B7A3-0FD7D4A7F549}" type="datetime1">
              <a:rPr lang="ru-RU" smtClean="0"/>
              <a:t>13.01.2020</a:t>
            </a:fld>
            <a:endParaRPr lang="ru-RU" dirty="0"/>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7" name="Номер слайда 5"/>
          <p:cNvSpPr>
            <a:spLocks noGrp="1"/>
          </p:cNvSpPr>
          <p:nvPr>
            <p:ph type="sldNum" sz="quarter" idx="12"/>
          </p:nvPr>
        </p:nvSpPr>
        <p:spPr>
          <a:ln/>
        </p:spPr>
        <p:txBody>
          <a:bodyPr/>
          <a:lstStyle>
            <a:lvl1pPr>
              <a:defRPr/>
            </a:lvl1pPr>
          </a:lstStyle>
          <a:p>
            <a:pPr>
              <a:defRPr/>
            </a:pPr>
            <a:fld id="{08265081-AFE8-4EFD-8347-6C20BED93800}"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a:ln/>
        </p:spPr>
        <p:txBody>
          <a:bodyPr/>
          <a:lstStyle>
            <a:lvl1pPr>
              <a:defRPr/>
            </a:lvl1pPr>
          </a:lstStyle>
          <a:p>
            <a:pPr>
              <a:defRPr/>
            </a:pPr>
            <a:fld id="{819C67F8-2ECD-44EB-928F-1F20299E47EF}" type="datetime1">
              <a:rPr lang="ru-RU" smtClean="0"/>
              <a:t>13.01.2020</a:t>
            </a:fld>
            <a:endParaRPr lang="ru-RU" dirty="0"/>
          </a:p>
        </p:txBody>
      </p:sp>
      <p:sp>
        <p:nvSpPr>
          <p:cNvPr id="6" name="Нижний колонтитул 4"/>
          <p:cNvSpPr>
            <a:spLocks noGrp="1"/>
          </p:cNvSpPr>
          <p:nvPr>
            <p:ph type="ftr" sz="quarter" idx="11"/>
          </p:nvPr>
        </p:nvSpPr>
        <p:spPr>
          <a:ln/>
        </p:spPr>
        <p:txBody>
          <a:bodyPr/>
          <a:lstStyle>
            <a:lvl1pPr>
              <a:defRPr/>
            </a:lvl1pPr>
          </a:lstStyle>
          <a:p>
            <a:pPr>
              <a:defRPr/>
            </a:pPr>
            <a:endParaRPr lang="ru-RU" dirty="0"/>
          </a:p>
        </p:txBody>
      </p:sp>
      <p:sp>
        <p:nvSpPr>
          <p:cNvPr id="7" name="Номер слайда 5"/>
          <p:cNvSpPr>
            <a:spLocks noGrp="1"/>
          </p:cNvSpPr>
          <p:nvPr>
            <p:ph type="sldNum" sz="quarter" idx="12"/>
          </p:nvPr>
        </p:nvSpPr>
        <p:spPr>
          <a:ln/>
        </p:spPr>
        <p:txBody>
          <a:bodyPr/>
          <a:lstStyle>
            <a:lvl1pPr>
              <a:defRPr/>
            </a:lvl1pPr>
          </a:lstStyle>
          <a:p>
            <a:pPr>
              <a:defRPr/>
            </a:pPr>
            <a:fld id="{A3B59A3E-7ED4-44AF-AA72-C41676647618}"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ru-RU" altLang="uk-UA"/>
              <a:t>Образец заголовка</a:t>
            </a:r>
          </a:p>
        </p:txBody>
      </p:sp>
      <p:sp>
        <p:nvSpPr>
          <p:cNvPr id="1027" name="Текст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ru-RU" altLang="uk-UA"/>
              <a:t>Образец текста</a:t>
            </a:r>
          </a:p>
          <a:p>
            <a:pPr lvl="1"/>
            <a:r>
              <a:rPr lang="ru-RU" altLang="uk-UA"/>
              <a:t>Второй уровень</a:t>
            </a:r>
          </a:p>
          <a:p>
            <a:pPr lvl="2"/>
            <a:r>
              <a:rPr lang="ru-RU" altLang="uk-UA"/>
              <a:t>Третий уровень</a:t>
            </a:r>
          </a:p>
          <a:p>
            <a:pPr lvl="3"/>
            <a:r>
              <a:rPr lang="ru-RU" altLang="uk-UA"/>
              <a:t>Четвертый уровень</a:t>
            </a:r>
          </a:p>
          <a:p>
            <a:pPr lvl="4"/>
            <a:r>
              <a:rPr lang="ru-RU" altLang="uk-UA"/>
              <a:t>Пятый уровень</a:t>
            </a:r>
          </a:p>
        </p:txBody>
      </p:sp>
      <p:sp>
        <p:nvSpPr>
          <p:cNvPr id="4" name="Дата 3"/>
          <p:cNvSpPr>
            <a:spLocks noGrp="1"/>
          </p:cNvSpPr>
          <p:nvPr>
            <p:ph type="dt" sz="half" idx="2"/>
          </p:nvPr>
        </p:nvSpPr>
        <p:spPr bwMode="auto">
          <a:xfrm>
            <a:off x="457200" y="4767263"/>
            <a:ext cx="2133600" cy="2746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lgn="l" fontAlgn="auto">
              <a:spcBef>
                <a:spcPts val="0"/>
              </a:spcBef>
              <a:spcAft>
                <a:spcPts val="0"/>
              </a:spcAft>
              <a:defRPr sz="1200">
                <a:solidFill>
                  <a:schemeClr val="tx1">
                    <a:tint val="75000"/>
                  </a:schemeClr>
                </a:solidFill>
                <a:latin typeface="+mn-lt"/>
                <a:cs typeface="+mn-cs"/>
              </a:defRPr>
            </a:lvl1pPr>
          </a:lstStyle>
          <a:p>
            <a:pPr>
              <a:defRPr/>
            </a:pPr>
            <a:fld id="{5AC62A75-A059-4579-8EBB-B0A591393BE3}" type="datetime1">
              <a:rPr lang="ru-RU" smtClean="0"/>
              <a:t>13.01.2020</a:t>
            </a:fld>
            <a:endParaRPr lang="ru-RU" dirty="0"/>
          </a:p>
        </p:txBody>
      </p:sp>
      <p:sp>
        <p:nvSpPr>
          <p:cNvPr id="5" name="Нижний колонтитул 4"/>
          <p:cNvSpPr>
            <a:spLocks noGrp="1"/>
          </p:cNvSpPr>
          <p:nvPr>
            <p:ph type="ftr" sz="quarter" idx="3"/>
          </p:nvPr>
        </p:nvSpPr>
        <p:spPr bwMode="auto">
          <a:xfrm>
            <a:off x="3124200" y="4767263"/>
            <a:ext cx="2895600" cy="2746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dirty="0"/>
          </a:p>
        </p:txBody>
      </p:sp>
      <p:sp>
        <p:nvSpPr>
          <p:cNvPr id="6" name="Номер слайда 5"/>
          <p:cNvSpPr>
            <a:spLocks noGrp="1"/>
          </p:cNvSpPr>
          <p:nvPr>
            <p:ph type="sldNum" sz="quarter" idx="4"/>
          </p:nvPr>
        </p:nvSpPr>
        <p:spPr bwMode="auto">
          <a:xfrm>
            <a:off x="6553200" y="4767263"/>
            <a:ext cx="2133600" cy="274637"/>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algn="r" fontAlgn="auto">
              <a:spcBef>
                <a:spcPts val="0"/>
              </a:spcBef>
              <a:spcAft>
                <a:spcPts val="0"/>
              </a:spcAft>
              <a:defRPr sz="1200">
                <a:solidFill>
                  <a:schemeClr val="tx1">
                    <a:tint val="75000"/>
                  </a:schemeClr>
                </a:solidFill>
                <a:latin typeface="+mn-lt"/>
                <a:cs typeface="+mn-cs"/>
              </a:defRPr>
            </a:lvl1pPr>
          </a:lstStyle>
          <a:p>
            <a:pPr>
              <a:defRPr/>
            </a:pPr>
            <a:fld id="{4176F1F7-EFEF-45F2-A735-6D8E2A362962}"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wmf"/><Relationship Id="rId11" Type="http://schemas.openxmlformats.org/officeDocument/2006/relationships/image" Target="../media/image9.png"/><Relationship Id="rId5" Type="http://schemas.openxmlformats.org/officeDocument/2006/relationships/oleObject" Target="../embeddings/oleObject1.bin"/><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s>
</file>

<file path=ppt/slides/_rels/slide1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notesSlide" Target="../notesSlides/notesSlide1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11.jpg"/></Relationships>
</file>

<file path=ppt/slides/_rels/slide1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wmf"/><Relationship Id="rId11" Type="http://schemas.openxmlformats.org/officeDocument/2006/relationships/image" Target="../media/image15.jpeg"/><Relationship Id="rId5" Type="http://schemas.openxmlformats.org/officeDocument/2006/relationships/oleObject" Target="../embeddings/oleObject1.bin"/><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notesSlide" Target="../notesSlides/notesSlide14.xml"/><Relationship Id="rId7" Type="http://schemas.openxmlformats.org/officeDocument/2006/relationships/image" Target="../media/image3.png"/><Relationship Id="rId12"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wmf"/><Relationship Id="rId11" Type="http://schemas.openxmlformats.org/officeDocument/2006/relationships/diagramColors" Target="../diagrams/colors2.xml"/><Relationship Id="rId5" Type="http://schemas.openxmlformats.org/officeDocument/2006/relationships/oleObject" Target="../embeddings/oleObject1.bin"/><Relationship Id="rId10" Type="http://schemas.openxmlformats.org/officeDocument/2006/relationships/diagramQuickStyle" Target="../diagrams/quickStyle2.xml"/><Relationship Id="rId4" Type="http://schemas.openxmlformats.org/officeDocument/2006/relationships/image" Target="../media/image2.png"/><Relationship Id="rId9"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arget="../media/image19.jpeg" Type="http://schemas.openxmlformats.org/officeDocument/2006/relationships/image"/><Relationship Id="rId3" Target="../notesSlides/notesSlide15.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15.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10" Target="../media/image21.jpeg" Type="http://schemas.openxmlformats.org/officeDocument/2006/relationships/image"/><Relationship Id="rId4" Target="../media/image2.png" Type="http://schemas.openxmlformats.org/officeDocument/2006/relationships/image"/><Relationship Id="rId9" Target="../media/image20.png" Type="http://schemas.openxmlformats.org/officeDocument/2006/relationships/image"/></Relationships>
</file>

<file path=ppt/slides/_rels/slide16.xml.rels><?xml version="1.0" encoding="UTF-8" standalone="yes" ?><Relationships xmlns="http://schemas.openxmlformats.org/package/2006/relationships"><Relationship Id="rId8" Target="../media/image22.png" Type="http://schemas.openxmlformats.org/officeDocument/2006/relationships/image"/><Relationship Id="rId3" Target="../notesSlides/notesSlide16.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16.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23.jpeg" Type="http://schemas.openxmlformats.org/officeDocument/2006/relationships/image"/></Relationships>
</file>

<file path=ppt/slides/_rels/slide1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notesSlide" Target="../notesSlides/notesSlide1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arget="../media/image25.jpeg" Type="http://schemas.openxmlformats.org/officeDocument/2006/relationships/image"/><Relationship Id="rId3" Target="../notesSlides/notesSlide18.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18.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26.jpe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2.xml"/><Relationship Id="rId7" Type="http://schemas.openxmlformats.org/officeDocument/2006/relationships/image" Target="../media/image3.png"/><Relationship Id="rId12"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wmf"/><Relationship Id="rId11" Type="http://schemas.openxmlformats.org/officeDocument/2006/relationships/diagramColors" Target="../diagrams/colors1.xml"/><Relationship Id="rId5" Type="http://schemas.openxmlformats.org/officeDocument/2006/relationships/oleObject" Target="../embeddings/oleObject1.bin"/><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arget="../media/image28.gif" Type="http://schemas.openxmlformats.org/officeDocument/2006/relationships/image"/><Relationship Id="rId3" Target="../notesSlides/notesSlide24.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24.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29.jpeg" Type="http://schemas.openxmlformats.org/officeDocument/2006/relationships/image"/></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notesSlide" Target="../notesSlides/notesSlide25.xml"/><Relationship Id="rId7" Type="http://schemas.openxmlformats.org/officeDocument/2006/relationships/image" Target="../media/image3.png"/><Relationship Id="rId12"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wmf"/><Relationship Id="rId11" Type="http://schemas.openxmlformats.org/officeDocument/2006/relationships/diagramColors" Target="../diagrams/colors3.xml"/><Relationship Id="rId5" Type="http://schemas.openxmlformats.org/officeDocument/2006/relationships/oleObject" Target="../embeddings/oleObject1.bin"/><Relationship Id="rId10" Type="http://schemas.openxmlformats.org/officeDocument/2006/relationships/diagramQuickStyle" Target="../diagrams/quickStyle3.xml"/><Relationship Id="rId4" Type="http://schemas.openxmlformats.org/officeDocument/2006/relationships/image" Target="../media/image2.png"/><Relationship Id="rId9"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notesSlide" Target="../notesSlides/notesSlide2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31.png"/></Relationships>
</file>

<file path=ppt/slides/_rels/slide27.xml.rels><?xml version="1.0" encoding="UTF-8" standalone="yes" ?><Relationships xmlns="http://schemas.openxmlformats.org/package/2006/relationships"><Relationship Id="rId8" Target="../media/image3.png" Type="http://schemas.openxmlformats.org/officeDocument/2006/relationships/image"/><Relationship Id="rId13" Target="../diagrams/quickStyle4.xml" Type="http://schemas.openxmlformats.org/officeDocument/2006/relationships/diagramQuickStyle"/><Relationship Id="rId18" Target="../media/image37.jpeg" Type="http://schemas.openxmlformats.org/officeDocument/2006/relationships/image"/><Relationship Id="rId3" Target="../notesSlides/notesSlide27.xml" Type="http://schemas.openxmlformats.org/officeDocument/2006/relationships/notesSlide"/><Relationship Id="rId7" Target="../media/image1.wmf" Type="http://schemas.openxmlformats.org/officeDocument/2006/relationships/image"/><Relationship Id="rId12" Target="../diagrams/layout4.xml" Type="http://schemas.openxmlformats.org/officeDocument/2006/relationships/diagramLayout"/><Relationship Id="rId17" Target="../media/image36.png" Type="http://schemas.openxmlformats.org/officeDocument/2006/relationships/image"/><Relationship Id="rId2" Target="../slideLayouts/slideLayout2.xml" Type="http://schemas.openxmlformats.org/officeDocument/2006/relationships/slideLayout"/><Relationship Id="rId16" Target="../media/image35.png" Type="http://schemas.openxmlformats.org/officeDocument/2006/relationships/image"/><Relationship Id="rId1" Target="../drawings/vmlDrawing27.vml" Type="http://schemas.openxmlformats.org/officeDocument/2006/relationships/vmlDrawing"/><Relationship Id="rId6" Target="../embeddings/oleObject1.bin" Type="http://schemas.openxmlformats.org/officeDocument/2006/relationships/oleObject"/><Relationship Id="rId11" Target="../diagrams/data4.xml" Type="http://schemas.openxmlformats.org/officeDocument/2006/relationships/diagramData"/><Relationship Id="rId5" Target="../media/image2.png" Type="http://schemas.openxmlformats.org/officeDocument/2006/relationships/image"/><Relationship Id="rId15" Target="../diagrams/drawing4.xml" Type="http://schemas.microsoft.com/office/2007/relationships/diagramDrawing"/><Relationship Id="rId10" Target="../media/image34.png" Type="http://schemas.openxmlformats.org/officeDocument/2006/relationships/image"/><Relationship Id="rId19" Target="../media/image38.jpeg" Type="http://schemas.openxmlformats.org/officeDocument/2006/relationships/image"/><Relationship Id="rId4" Target="../media/image32.jpeg" Type="http://schemas.openxmlformats.org/officeDocument/2006/relationships/image"/><Relationship Id="rId9" Target="../media/image33.png" Type="http://schemas.openxmlformats.org/officeDocument/2006/relationships/image"/><Relationship Id="rId14" Target="../diagrams/colors4.xml" Type="http://schemas.openxmlformats.org/officeDocument/2006/relationships/diagramColors"/></Relationships>
</file>

<file path=ppt/slides/_rels/slide28.xml.rels><?xml version="1.0" encoding="UTF-8" standalone="yes" ?><Relationships xmlns="http://schemas.openxmlformats.org/package/2006/relationships"><Relationship Id="rId8" Target="../media/image39.jpeg" Type="http://schemas.openxmlformats.org/officeDocument/2006/relationships/image"/><Relationship Id="rId3" Target="../notesSlides/notesSlide28.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28.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40.png" Type="http://schemas.openxmlformats.org/officeDocument/2006/relationships/image"/></Relationships>
</file>

<file path=ppt/slides/_rels/slide29.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notesSlide" Target="../notesSlides/notesSlide2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notesSlide" Target="../notesSlides/notesSlide30.xml"/><Relationship Id="rId7" Type="http://schemas.openxmlformats.org/officeDocument/2006/relationships/image" Target="../media/image3.png"/><Relationship Id="rId12" Type="http://schemas.microsoft.com/office/2007/relationships/diagramDrawing" Target="../diagrams/drawing5.xml"/><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wmf"/><Relationship Id="rId11" Type="http://schemas.openxmlformats.org/officeDocument/2006/relationships/diagramColors" Target="../diagrams/colors5.xml"/><Relationship Id="rId5" Type="http://schemas.openxmlformats.org/officeDocument/2006/relationships/oleObject" Target="../embeddings/oleObject1.bin"/><Relationship Id="rId10" Type="http://schemas.openxmlformats.org/officeDocument/2006/relationships/diagramQuickStyle" Target="../diagrams/quickStyle5.xml"/><Relationship Id="rId4" Type="http://schemas.openxmlformats.org/officeDocument/2006/relationships/image" Target="../media/image2.png"/><Relationship Id="rId9"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arget="../media/image42.jpeg" Type="http://schemas.openxmlformats.org/officeDocument/2006/relationships/image"/><Relationship Id="rId3" Target="../notesSlides/notesSlide32.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32.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43.png" Type="http://schemas.openxmlformats.org/officeDocument/2006/relationships/image"/></Relationships>
</file>

<file path=ppt/slides/_rels/slide33.xml.rels><?xml version="1.0" encoding="UTF-8" standalone="yes" ?><Relationships xmlns="http://schemas.openxmlformats.org/package/2006/relationships"><Relationship Id="rId8" Target="../media/image3.png" Type="http://schemas.openxmlformats.org/officeDocument/2006/relationships/image"/><Relationship Id="rId13" Target="../diagrams/drawing6.xml" Type="http://schemas.microsoft.com/office/2007/relationships/diagramDrawing"/><Relationship Id="rId3" Target="../notesSlides/notesSlide33.xml" Type="http://schemas.openxmlformats.org/officeDocument/2006/relationships/notesSlide"/><Relationship Id="rId7" Target="../media/image1.wmf" Type="http://schemas.openxmlformats.org/officeDocument/2006/relationships/image"/><Relationship Id="rId12" Target="../diagrams/colors6.xml" Type="http://schemas.openxmlformats.org/officeDocument/2006/relationships/diagramColors"/><Relationship Id="rId2" Target="../slideLayouts/slideLayout2.xml" Type="http://schemas.openxmlformats.org/officeDocument/2006/relationships/slideLayout"/><Relationship Id="rId1" Target="../drawings/vmlDrawing33.vml" Type="http://schemas.openxmlformats.org/officeDocument/2006/relationships/vmlDrawing"/><Relationship Id="rId6" Target="../embeddings/oleObject1.bin" Type="http://schemas.openxmlformats.org/officeDocument/2006/relationships/oleObject"/><Relationship Id="rId11" Target="../diagrams/quickStyle6.xml" Type="http://schemas.openxmlformats.org/officeDocument/2006/relationships/diagramQuickStyle"/><Relationship Id="rId5" Target="../media/image2.png" Type="http://schemas.openxmlformats.org/officeDocument/2006/relationships/image"/><Relationship Id="rId15" Target="../media/image46.png" Type="http://schemas.openxmlformats.org/officeDocument/2006/relationships/image"/><Relationship Id="rId10" Target="../diagrams/layout6.xml" Type="http://schemas.openxmlformats.org/officeDocument/2006/relationships/diagramLayout"/><Relationship Id="rId4" Target="../media/image44.jpeg" Type="http://schemas.openxmlformats.org/officeDocument/2006/relationships/image"/><Relationship Id="rId9" Target="../diagrams/data6.xml" Type="http://schemas.openxmlformats.org/officeDocument/2006/relationships/diagramData"/><Relationship Id="rId14" Target="../media/image45.png" Type="http://schemas.openxmlformats.org/officeDocument/2006/relationships/image"/></Relationships>
</file>

<file path=ppt/slides/_rels/slide34.xml.rels><?xml version="1.0" encoding="UTF-8" standalone="yes" ?><Relationships xmlns="http://schemas.openxmlformats.org/package/2006/relationships"><Relationship Id="rId8" Target="../media/image47.png" Type="http://schemas.openxmlformats.org/officeDocument/2006/relationships/image"/><Relationship Id="rId13" Target="../media/image52.jpeg" Type="http://schemas.openxmlformats.org/officeDocument/2006/relationships/image"/><Relationship Id="rId3" Target="../notesSlides/notesSlide34.xml" Type="http://schemas.openxmlformats.org/officeDocument/2006/relationships/notesSlide"/><Relationship Id="rId7" Target="../media/image3.png" Type="http://schemas.openxmlformats.org/officeDocument/2006/relationships/image"/><Relationship Id="rId12" Target="../media/image51.jpeg" Type="http://schemas.openxmlformats.org/officeDocument/2006/relationships/image"/><Relationship Id="rId2" Target="../slideLayouts/slideLayout2.xml" Type="http://schemas.openxmlformats.org/officeDocument/2006/relationships/slideLayout"/><Relationship Id="rId1" Target="../drawings/vmlDrawing34.vml" Type="http://schemas.openxmlformats.org/officeDocument/2006/relationships/vmlDrawing"/><Relationship Id="rId6" Target="../media/image1.wmf" Type="http://schemas.openxmlformats.org/officeDocument/2006/relationships/image"/><Relationship Id="rId11" Target="../media/image50.jpeg" Type="http://schemas.openxmlformats.org/officeDocument/2006/relationships/image"/><Relationship Id="rId5" Target="../embeddings/oleObject1.bin" Type="http://schemas.openxmlformats.org/officeDocument/2006/relationships/oleObject"/><Relationship Id="rId10" Target="../media/image49.png" Type="http://schemas.openxmlformats.org/officeDocument/2006/relationships/image"/><Relationship Id="rId4" Target="../media/image2.png" Type="http://schemas.openxmlformats.org/officeDocument/2006/relationships/image"/><Relationship Id="rId9" Target="../media/image48.png" Type="http://schemas.openxmlformats.org/officeDocument/2006/relationships/image"/></Relationships>
</file>

<file path=ppt/slides/_rels/slide35.xml.rels><?xml version="1.0" encoding="UTF-8" standalone="yes" ?><Relationships xmlns="http://schemas.openxmlformats.org/package/2006/relationships"><Relationship Id="rId8" Target="../media/image53.jpg" Type="http://schemas.openxmlformats.org/officeDocument/2006/relationships/image"/><Relationship Id="rId3" Target="../notesSlides/notesSlide35.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35.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10" Target="../media/image55.jpeg" Type="http://schemas.openxmlformats.org/officeDocument/2006/relationships/image"/><Relationship Id="rId4" Target="../media/image2.png" Type="http://schemas.openxmlformats.org/officeDocument/2006/relationships/image"/><Relationship Id="rId9" Target="../media/image54.jpg" Type="http://schemas.openxmlformats.org/officeDocument/2006/relationships/image"/></Relationships>
</file>

<file path=ppt/slides/_rels/slide36.xml.rels><?xml version="1.0" encoding="UTF-8" standalone="yes" ?><Relationships xmlns="http://schemas.openxmlformats.org/package/2006/relationships"><Relationship Id="rId8" Target="../media/image56.jpeg" Type="http://schemas.openxmlformats.org/officeDocument/2006/relationships/image"/><Relationship Id="rId3" Target="../notesSlides/notesSlide36.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36.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4" Target="../media/image2.png" Type="http://schemas.openxmlformats.org/officeDocument/2006/relationships/image"/><Relationship Id="rId9" Target="../media/image57.jpeg" Type="http://schemas.openxmlformats.org/officeDocument/2006/relationships/image"/></Relationships>
</file>

<file path=ppt/slides/_rels/slide37.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notesSlide" Target="../notesSlides/notesSlide3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60.png"/><Relationship Id="rId4" Type="http://schemas.openxmlformats.org/officeDocument/2006/relationships/image" Target="../media/image2.png"/><Relationship Id="rId9" Type="http://schemas.openxmlformats.org/officeDocument/2006/relationships/image" Target="../media/image59.png"/></Relationships>
</file>

<file path=ppt/slides/_rels/slide3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3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wmf"/><Relationship Id="rId5" Type="http://schemas.openxmlformats.org/officeDocument/2006/relationships/oleObject" Target="../embeddings/oleObject1.bin"/><Relationship Id="rId10" Type="http://schemas.openxmlformats.org/officeDocument/2006/relationships/image" Target="../media/image63.png"/><Relationship Id="rId4" Type="http://schemas.openxmlformats.org/officeDocument/2006/relationships/image" Target="../media/image2.png"/><Relationship Id="rId9" Type="http://schemas.openxmlformats.org/officeDocument/2006/relationships/image" Target="../media/image62.pn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3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40.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image" Target="../media/image1.wmf"/><Relationship Id="rId11" Type="http://schemas.openxmlformats.org/officeDocument/2006/relationships/image" Target="../media/image68.jpeg"/><Relationship Id="rId5" Type="http://schemas.openxmlformats.org/officeDocument/2006/relationships/oleObject" Target="../embeddings/oleObject1.bin"/><Relationship Id="rId10" Type="http://schemas.openxmlformats.org/officeDocument/2006/relationships/image" Target="../media/image67.jpeg"/><Relationship Id="rId4" Type="http://schemas.openxmlformats.org/officeDocument/2006/relationships/image" Target="../media/image2.png"/><Relationship Id="rId9"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4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70.png"/></Relationships>
</file>

<file path=ppt/slides/_rels/slide4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notesSlide" Target="../notesSlides/notesSlide4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3.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72.png"/></Relationships>
</file>

<file path=ppt/slides/_rels/slide44.xml.rels><?xml version="1.0" encoding="UTF-8" standalone="yes" ?><Relationships xmlns="http://schemas.openxmlformats.org/package/2006/relationships"><Relationship Id="rId8" Target="../media/image73.jpg" Type="http://schemas.openxmlformats.org/officeDocument/2006/relationships/image"/><Relationship Id="rId3" Target="../notesSlides/notesSlide44.xml" Type="http://schemas.openxmlformats.org/officeDocument/2006/relationships/notesSlide"/><Relationship Id="rId7" Target="../media/image3.png" Type="http://schemas.openxmlformats.org/officeDocument/2006/relationships/image"/><Relationship Id="rId2" Target="../slideLayouts/slideLayout2.xml" Type="http://schemas.openxmlformats.org/officeDocument/2006/relationships/slideLayout"/><Relationship Id="rId1" Target="../drawings/vmlDrawing44.vml" Type="http://schemas.openxmlformats.org/officeDocument/2006/relationships/vmlDrawing"/><Relationship Id="rId6" Target="../media/image1.wmf" Type="http://schemas.openxmlformats.org/officeDocument/2006/relationships/image"/><Relationship Id="rId5" Target="../embeddings/oleObject1.bin" Type="http://schemas.openxmlformats.org/officeDocument/2006/relationships/oleObject"/><Relationship Id="rId10" Target="../media/image75.jpeg" Type="http://schemas.openxmlformats.org/officeDocument/2006/relationships/image"/><Relationship Id="rId4" Target="../media/image2.png" Type="http://schemas.openxmlformats.org/officeDocument/2006/relationships/image"/><Relationship Id="rId9" Target="../media/image74.jpg" Type="http://schemas.openxmlformats.org/officeDocument/2006/relationships/image"/></Relationships>
</file>

<file path=ppt/slides/_rels/slide45.xml.rels><?xml version="1.0" encoding="UTF-8" standalone="yes"?>
<Relationships xmlns="http://schemas.openxmlformats.org/package/2006/relationships"><Relationship Id="rId8" Type="http://schemas.openxmlformats.org/officeDocument/2006/relationships/image" Target="../media/image76.jpg"/><Relationship Id="rId3" Type="http://schemas.openxmlformats.org/officeDocument/2006/relationships/notesSlide" Target="../notesSlides/notesSlide4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5.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77.jpg"/></Relationships>
</file>

<file path=ppt/slides/_rels/slide46.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notesSlide" Target="../notesSlides/notesSlide4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4691" name="Picture" r:id="rId5" imgW="658794" imgH="887014" progId="Word.Picture.8">
                    <p:embed/>
                  </p:oleObj>
                </mc:Choice>
                <mc:Fallback>
                  <p:oleObj name="Picture" r:id="rId5" imgW="658794" imgH="887014" progId="Word.Picture.8">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704043" y="1097444"/>
            <a:ext cx="7848871" cy="2862322"/>
          </a:xfrm>
          <a:prstGeom prst="rect">
            <a:avLst/>
          </a:prstGeom>
        </p:spPr>
        <p:txBody>
          <a:bodyPr wrap="square">
            <a:spAutoFit/>
          </a:bodyPr>
          <a:lstStyle/>
          <a:p>
            <a:pPr algn="ctr"/>
            <a:r>
              <a:rPr lang="uk-UA" sz="6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РЕКОМЕНДАЦІЇ </a:t>
            </a:r>
            <a:r>
              <a:rPr lang="uk-UA" sz="4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
            </a:r>
            <a:br>
              <a:rPr lang="uk-UA" sz="4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br>
            <a:r>
              <a:rPr lang="uk-UA" sz="4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щодо </a:t>
            </a:r>
            <a:r>
              <a:rPr lang="uk-UA" sz="40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виконання вимог </a:t>
            </a:r>
          </a:p>
          <a:p>
            <a:pPr algn="ctr"/>
            <a:r>
              <a:rPr lang="uk-UA" sz="40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ст</a:t>
            </a:r>
            <a:r>
              <a:rPr lang="uk-UA" sz="4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 30 Закону України </a:t>
            </a:r>
            <a:endParaRPr lang="uk-UA" sz="40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endParaRPr>
          </a:p>
          <a:p>
            <a:pPr algn="ctr"/>
            <a:r>
              <a:rPr lang="uk-UA" sz="40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a:t>
            </a:r>
            <a:r>
              <a:rPr lang="uk-UA" sz="40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Про освіту» </a:t>
            </a:r>
            <a:r>
              <a:rPr lang="uk-UA" sz="40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від 05.09.2017</a:t>
            </a:r>
            <a:endParaRPr lang="ru-RU" sz="4000" b="1" dirty="0">
              <a:solidFill>
                <a:schemeClr val="tx2">
                  <a:lumMod val="60000"/>
                  <a:lumOff val="40000"/>
                </a:schemeClr>
              </a:solidFill>
              <a:latin typeface="Ermilov" panose="02000000000000000000" pitchFamily="50" charset="-52"/>
            </a:endParaRPr>
          </a:p>
        </p:txBody>
      </p:sp>
      <p:sp>
        <p:nvSpPr>
          <p:cNvPr id="3" name="Номер слайда 2"/>
          <p:cNvSpPr>
            <a:spLocks noGrp="1"/>
          </p:cNvSpPr>
          <p:nvPr>
            <p:ph type="sldNum" sz="quarter" idx="12"/>
          </p:nvPr>
        </p:nvSpPr>
        <p:spPr>
          <a:xfrm>
            <a:off x="6833723" y="4772027"/>
            <a:ext cx="2133600" cy="274637"/>
          </a:xfrm>
        </p:spPr>
        <p:txBody>
          <a:bodyPr/>
          <a:lstStyle/>
          <a:p>
            <a:pPr>
              <a:defRPr/>
            </a:pPr>
            <a:endParaRPr lang="ru-RU" b="1" dirty="0">
              <a:latin typeface="Ermilov" panose="02000000000000000000" pitchFamily="50" charset="-52"/>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7902"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10</a:t>
            </a:fld>
            <a:endParaRPr lang="ru-RU" dirty="0">
              <a:latin typeface="Ermilov" panose="02000000000000000000" pitchFamily="50" charset="-52"/>
            </a:endParaRPr>
          </a:p>
        </p:txBody>
      </p:sp>
      <p:sp>
        <p:nvSpPr>
          <p:cNvPr id="3" name="Прямоугольник 2"/>
          <p:cNvSpPr/>
          <p:nvPr/>
        </p:nvSpPr>
        <p:spPr>
          <a:xfrm>
            <a:off x="1835695" y="725881"/>
            <a:ext cx="5533887" cy="646331"/>
          </a:xfrm>
          <a:prstGeom prst="rect">
            <a:avLst/>
          </a:prstGeom>
        </p:spPr>
        <p:txBody>
          <a:bodyPr wrap="none">
            <a:spAutoFit/>
          </a:bodyPr>
          <a:lstStyle/>
          <a:p>
            <a:r>
              <a:rPr lang="uk-UA" dirty="0" smtClean="0">
                <a:latin typeface="Ermilov" panose="02000000000000000000" pitchFamily="50" charset="-52"/>
              </a:rPr>
              <a:t>РОЗМІЩЕННЯ ІНФОРМАЦІЇ І ДОКУМЕНТІВ </a:t>
            </a:r>
          </a:p>
          <a:p>
            <a:pPr algn="ctr"/>
            <a:r>
              <a:rPr lang="uk-UA" dirty="0" smtClean="0">
                <a:latin typeface="Ermilov" panose="02000000000000000000" pitchFamily="50" charset="-52"/>
              </a:rPr>
              <a:t>НА ВЕБ-САЙТІ</a:t>
            </a:r>
            <a:endParaRPr lang="ru-RU" dirty="0">
              <a:latin typeface="Ermilov" panose="02000000000000000000" pitchFamily="50" charset="-52"/>
            </a:endParaRPr>
          </a:p>
        </p:txBody>
      </p:sp>
      <p:sp>
        <p:nvSpPr>
          <p:cNvPr id="4" name="Прямоугольник 3"/>
          <p:cNvSpPr/>
          <p:nvPr/>
        </p:nvSpPr>
        <p:spPr>
          <a:xfrm>
            <a:off x="467544" y="1697214"/>
            <a:ext cx="3915701" cy="830997"/>
          </a:xfrm>
          <a:prstGeom prst="rect">
            <a:avLst/>
          </a:prstGeom>
        </p:spPr>
        <p:txBody>
          <a:bodyPr wrap="square">
            <a:spAutoFit/>
          </a:bodyPr>
          <a:lstStyle/>
          <a:p>
            <a:pPr algn="just"/>
            <a:r>
              <a:rPr lang="uk-UA" sz="1600" dirty="0" smtClean="0">
                <a:latin typeface="Ermilov" panose="02000000000000000000" pitchFamily="50" charset="-52"/>
              </a:rPr>
              <a:t>ЗАВАНТАЖЕННЯ ФАЙЛУ У ВИГЛЯДІ ТЕКСТОВОГО АБО ГРАФІЧНОГО ФАЙЛУ </a:t>
            </a:r>
            <a:endParaRPr lang="ru-RU" sz="1600" dirty="0">
              <a:latin typeface="Ermilov" panose="02000000000000000000" pitchFamily="50" charset="-52"/>
            </a:endParaRPr>
          </a:p>
        </p:txBody>
      </p:sp>
      <p:sp>
        <p:nvSpPr>
          <p:cNvPr id="6" name="Прямоугольник 5"/>
          <p:cNvSpPr/>
          <p:nvPr/>
        </p:nvSpPr>
        <p:spPr>
          <a:xfrm>
            <a:off x="4602639" y="3345726"/>
            <a:ext cx="4181000" cy="1077218"/>
          </a:xfrm>
          <a:prstGeom prst="rect">
            <a:avLst/>
          </a:prstGeom>
        </p:spPr>
        <p:txBody>
          <a:bodyPr wrap="square">
            <a:spAutoFit/>
          </a:bodyPr>
          <a:lstStyle/>
          <a:p>
            <a:pPr algn="just"/>
            <a:r>
              <a:rPr lang="uk-UA" sz="1600" dirty="0" smtClean="0">
                <a:latin typeface="Ermilov" panose="02000000000000000000" pitchFamily="50" charset="-52"/>
              </a:rPr>
              <a:t>ЗАВАНТАЖЕННЯ ПОСИЛАННЯ НА ІНШИЙ ВЕБ-РЕСУРС ЧИ СХОВИЩЕ, ДЕ РОЗМІЩЕНА ІНФОРМАЦІЯ АБО ДОКУМЕНТ</a:t>
            </a:r>
            <a:endParaRPr lang="ru-RU" sz="1600" dirty="0">
              <a:latin typeface="Ermilov" panose="02000000000000000000" pitchFamily="50" charset="-52"/>
            </a:endParaRPr>
          </a:p>
        </p:txBody>
      </p:sp>
      <p:cxnSp>
        <p:nvCxnSpPr>
          <p:cNvPr id="8" name="Прямая со стрелкой 7"/>
          <p:cNvCxnSpPr/>
          <p:nvPr/>
        </p:nvCxnSpPr>
        <p:spPr>
          <a:xfrm flipH="1">
            <a:off x="2699470" y="1331141"/>
            <a:ext cx="946972" cy="236241"/>
          </a:xfrm>
          <a:prstGeom prst="straightConnector1">
            <a:avLst/>
          </a:prstGeom>
          <a:ln w="762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5508104" y="1338719"/>
            <a:ext cx="852035" cy="291210"/>
          </a:xfrm>
          <a:prstGeom prst="straightConnector1">
            <a:avLst/>
          </a:prstGeom>
          <a:ln w="76200">
            <a:solidFill>
              <a:srgbClr val="FFFF99"/>
            </a:solidFill>
            <a:tailEnd type="triangle"/>
          </a:ln>
        </p:spPr>
        <p:style>
          <a:lnRef idx="1">
            <a:schemeClr val="accent1"/>
          </a:lnRef>
          <a:fillRef idx="0">
            <a:schemeClr val="accent1"/>
          </a:fillRef>
          <a:effectRef idx="0">
            <a:schemeClr val="accent1"/>
          </a:effectRef>
          <a:fontRef idx="minor">
            <a:schemeClr val="tx1"/>
          </a:fontRef>
        </p:style>
      </p:cxnSp>
      <p:pic>
        <p:nvPicPr>
          <p:cNvPr id="20" name="Рисунок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7418" y="2628516"/>
            <a:ext cx="1860052" cy="1860052"/>
          </a:xfrm>
          <a:prstGeom prst="rect">
            <a:avLst/>
          </a:prstGeom>
        </p:spPr>
      </p:pic>
      <p:pic>
        <p:nvPicPr>
          <p:cNvPr id="21" name="Рисунок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61167" y="2627723"/>
            <a:ext cx="1822078" cy="1860845"/>
          </a:xfrm>
          <a:prstGeom prst="rect">
            <a:avLst/>
          </a:prstGeom>
        </p:spPr>
      </p:pic>
      <p:pic>
        <p:nvPicPr>
          <p:cNvPr id="22" name="Рисунок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59322" y="1836731"/>
            <a:ext cx="1671577" cy="1472817"/>
          </a:xfrm>
          <a:prstGeom prst="rect">
            <a:avLst/>
          </a:prstGeom>
        </p:spPr>
      </p:pic>
      <p:pic>
        <p:nvPicPr>
          <p:cNvPr id="23" name="Рисунок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4208" y="1841750"/>
            <a:ext cx="2339430" cy="1472817"/>
          </a:xfrm>
          <a:prstGeom prst="rect">
            <a:avLst/>
          </a:prstGeom>
        </p:spPr>
      </p:pic>
      <p:sp>
        <p:nvSpPr>
          <p:cNvPr id="24" name="Прямоугольник 23"/>
          <p:cNvSpPr/>
          <p:nvPr/>
        </p:nvSpPr>
        <p:spPr>
          <a:xfrm>
            <a:off x="360363" y="1697214"/>
            <a:ext cx="4139629" cy="296276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Прямоугольник 34"/>
          <p:cNvSpPr/>
          <p:nvPr/>
        </p:nvSpPr>
        <p:spPr>
          <a:xfrm>
            <a:off x="4571999" y="1697214"/>
            <a:ext cx="4320481" cy="2962768"/>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788102422"/>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0751"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11</a:t>
            </a:fld>
            <a:endParaRPr lang="ru-RU" dirty="0">
              <a:latin typeface="Ermilov" panose="02000000000000000000" pitchFamily="50" charset="-52"/>
            </a:endParaRPr>
          </a:p>
        </p:txBody>
      </p:sp>
      <p:sp>
        <p:nvSpPr>
          <p:cNvPr id="4" name="Прямоугольник 3"/>
          <p:cNvSpPr/>
          <p:nvPr/>
        </p:nvSpPr>
        <p:spPr>
          <a:xfrm>
            <a:off x="3131840" y="746128"/>
            <a:ext cx="4572000" cy="400110"/>
          </a:xfrm>
          <a:prstGeom prst="rect">
            <a:avLst/>
          </a:prstGeom>
        </p:spPr>
        <p:txBody>
          <a:bodyPr>
            <a:spAutoFit/>
          </a:bodyPr>
          <a:lstStyle/>
          <a:p>
            <a:r>
              <a:rPr lang="ru-RU" sz="2000" dirty="0" smtClean="0">
                <a:latin typeface="Ermilov" panose="02000000000000000000" pitchFamily="50" charset="-52"/>
              </a:rPr>
              <a:t>ФОРМАТИ ФАЙЛІВ</a:t>
            </a:r>
            <a:endParaRPr lang="ru-RU" sz="2000" dirty="0">
              <a:latin typeface="Ermilov" panose="02000000000000000000" pitchFamily="50" charset="-52"/>
            </a:endParaRPr>
          </a:p>
        </p:txBody>
      </p:sp>
      <p:sp>
        <p:nvSpPr>
          <p:cNvPr id="6" name="Прямоугольник 5"/>
          <p:cNvSpPr/>
          <p:nvPr/>
        </p:nvSpPr>
        <p:spPr>
          <a:xfrm>
            <a:off x="315548" y="1146238"/>
            <a:ext cx="4609979" cy="2369880"/>
          </a:xfrm>
          <a:prstGeom prst="rect">
            <a:avLst/>
          </a:prstGeom>
        </p:spPr>
        <p:txBody>
          <a:bodyPr wrap="square">
            <a:spAutoFit/>
          </a:bodyPr>
          <a:lstStyle/>
          <a:p>
            <a:pPr algn="just"/>
            <a:r>
              <a:rPr lang="ru-RU" sz="1600" dirty="0" smtClean="0">
                <a:latin typeface="Ermilov" panose="02000000000000000000" pitchFamily="50" charset="-52"/>
              </a:rPr>
              <a:t>     Для </a:t>
            </a:r>
            <a:r>
              <a:rPr lang="ru-RU" sz="1600" dirty="0">
                <a:latin typeface="Ermilov" panose="02000000000000000000" pitchFamily="50" charset="-52"/>
              </a:rPr>
              <a:t>забезпечення інформаційної безпеки рекомендовано завантажувати документи у незмінному форматі, наприклад, </a:t>
            </a:r>
            <a:r>
              <a:rPr lang="ru-RU" sz="1600" dirty="0">
                <a:solidFill>
                  <a:srgbClr val="C00000"/>
                </a:solidFill>
                <a:latin typeface="Ermilov" panose="02000000000000000000" pitchFamily="50" charset="-52"/>
              </a:rPr>
              <a:t>.</a:t>
            </a:r>
            <a:r>
              <a:rPr lang="ru-RU" sz="1600" dirty="0" smtClean="0">
                <a:solidFill>
                  <a:srgbClr val="C00000"/>
                </a:solidFill>
                <a:latin typeface="Ermilov" panose="02000000000000000000" pitchFamily="50" charset="-52"/>
              </a:rPr>
              <a:t>pdf</a:t>
            </a:r>
            <a:r>
              <a:rPr lang="ru-RU" sz="1600" dirty="0">
                <a:solidFill>
                  <a:srgbClr val="C00000"/>
                </a:solidFill>
                <a:latin typeface="Ermilov" panose="02000000000000000000" pitchFamily="50" charset="-52"/>
              </a:rPr>
              <a:t> </a:t>
            </a:r>
            <a:r>
              <a:rPr lang="ru-RU" sz="1600" dirty="0" smtClean="0">
                <a:latin typeface="Ermilov" panose="02000000000000000000" pitchFamily="50" charset="-52"/>
              </a:rPr>
              <a:t>(використання форматів </a:t>
            </a:r>
            <a:r>
              <a:rPr lang="uk-UA" sz="1600" dirty="0" smtClean="0">
                <a:solidFill>
                  <a:srgbClr val="C00000"/>
                </a:solidFill>
                <a:latin typeface="Ermilov" panose="02000000000000000000" pitchFamily="50" charset="-52"/>
              </a:rPr>
              <a:t>.doc</a:t>
            </a:r>
            <a:r>
              <a:rPr lang="uk-UA" sz="1600" dirty="0">
                <a:solidFill>
                  <a:srgbClr val="C00000"/>
                </a:solidFill>
                <a:latin typeface="Ermilov" panose="02000000000000000000" pitchFamily="50" charset="-52"/>
              </a:rPr>
              <a:t>, .doсx, .</a:t>
            </a:r>
            <a:r>
              <a:rPr lang="uk-UA" sz="1600" dirty="0" smtClean="0">
                <a:solidFill>
                  <a:srgbClr val="C00000"/>
                </a:solidFill>
                <a:latin typeface="Ermilov" panose="02000000000000000000" pitchFamily="50" charset="-52"/>
              </a:rPr>
              <a:t>rtf, .</a:t>
            </a:r>
            <a:r>
              <a:rPr lang="en-US" sz="1600" dirty="0" smtClean="0">
                <a:solidFill>
                  <a:srgbClr val="C00000"/>
                </a:solidFill>
                <a:latin typeface="Ermilov" panose="02000000000000000000" pitchFamily="50" charset="-52"/>
              </a:rPr>
              <a:t>txt</a:t>
            </a:r>
            <a:r>
              <a:rPr lang="uk-UA" sz="1600" dirty="0" smtClean="0">
                <a:latin typeface="Ermilov" panose="02000000000000000000" pitchFamily="50" charset="-52"/>
              </a:rPr>
              <a:t>, а також будь-яких інших</a:t>
            </a:r>
            <a:r>
              <a:rPr lang="uk-UA" sz="1600" dirty="0">
                <a:latin typeface="Ermilov" panose="02000000000000000000" pitchFamily="50" charset="-52"/>
              </a:rPr>
              <a:t>, придатних до </a:t>
            </a:r>
            <a:r>
              <a:rPr lang="uk-UA" sz="1600" dirty="0" smtClean="0">
                <a:latin typeface="Ermilov" panose="02000000000000000000" pitchFamily="50" charset="-52"/>
              </a:rPr>
              <a:t>автоматизованого </a:t>
            </a:r>
            <a:r>
              <a:rPr lang="uk-UA" sz="1600" dirty="0">
                <a:latin typeface="Ermilov" panose="02000000000000000000" pitchFamily="50" charset="-52"/>
              </a:rPr>
              <a:t>оброблення електронними </a:t>
            </a:r>
            <a:r>
              <a:rPr lang="uk-UA" sz="1600" dirty="0" smtClean="0">
                <a:latin typeface="Ermilov" panose="02000000000000000000" pitchFamily="50" charset="-52"/>
              </a:rPr>
              <a:t>засобами,  не заборонено</a:t>
            </a:r>
            <a:r>
              <a:rPr lang="ru-RU" sz="1600" dirty="0" smtClean="0">
                <a:latin typeface="Ermilov" panose="02000000000000000000" pitchFamily="50" charset="-52"/>
              </a:rPr>
              <a:t>).</a:t>
            </a:r>
          </a:p>
          <a:p>
            <a:pPr algn="just"/>
            <a:endParaRPr lang="ru-RU" sz="2000" dirty="0">
              <a:latin typeface="Ermilov" panose="02000000000000000000" pitchFamily="50" charset="-52"/>
            </a:endParaRPr>
          </a:p>
        </p:txBody>
      </p:sp>
      <p:sp>
        <p:nvSpPr>
          <p:cNvPr id="8" name="Прямоугольник 7"/>
          <p:cNvSpPr/>
          <p:nvPr/>
        </p:nvSpPr>
        <p:spPr>
          <a:xfrm>
            <a:off x="4355976" y="3084285"/>
            <a:ext cx="4572000" cy="1600438"/>
          </a:xfrm>
          <a:prstGeom prst="rect">
            <a:avLst/>
          </a:prstGeom>
        </p:spPr>
        <p:txBody>
          <a:bodyPr>
            <a:spAutoFit/>
          </a:bodyPr>
          <a:lstStyle/>
          <a:p>
            <a:pPr algn="just"/>
            <a:r>
              <a:rPr lang="ru-RU" dirty="0">
                <a:latin typeface="Ermilov" panose="02000000000000000000" pitchFamily="50" charset="-52"/>
              </a:rPr>
              <a:t> </a:t>
            </a:r>
            <a:r>
              <a:rPr lang="ru-RU" sz="1600" dirty="0">
                <a:latin typeface="Ermilov" panose="02000000000000000000" pitchFamily="50" charset="-52"/>
              </a:rPr>
              <a:t>Якщо файл завантажується у форматі зображень (наприклад, </a:t>
            </a:r>
            <a:r>
              <a:rPr lang="ru-RU" sz="1600" dirty="0">
                <a:solidFill>
                  <a:srgbClr val="C00000"/>
                </a:solidFill>
                <a:latin typeface="Ermilov" panose="02000000000000000000" pitchFamily="50" charset="-52"/>
              </a:rPr>
              <a:t>.img, </a:t>
            </a:r>
            <a:r>
              <a:rPr lang="en-US" sz="1600" dirty="0" smtClean="0">
                <a:solidFill>
                  <a:srgbClr val="C00000"/>
                </a:solidFill>
                <a:latin typeface="Ermilov" panose="02000000000000000000" pitchFamily="50" charset="-52"/>
              </a:rPr>
              <a:t>.bmp, </a:t>
            </a:r>
            <a:r>
              <a:rPr lang="en-US" sz="1600" dirty="0">
                <a:solidFill>
                  <a:srgbClr val="C00000"/>
                </a:solidFill>
                <a:latin typeface="Ermilov" panose="02000000000000000000" pitchFamily="50" charset="-52"/>
              </a:rPr>
              <a:t>.</a:t>
            </a:r>
            <a:r>
              <a:rPr lang="en-US" sz="1600" dirty="0" smtClean="0">
                <a:solidFill>
                  <a:srgbClr val="C00000"/>
                </a:solidFill>
                <a:latin typeface="Ermilov" panose="02000000000000000000" pitchFamily="50" charset="-52"/>
              </a:rPr>
              <a:t>tiff, </a:t>
            </a:r>
            <a:r>
              <a:rPr lang="ru-RU" sz="1600" dirty="0" smtClean="0">
                <a:solidFill>
                  <a:srgbClr val="C00000"/>
                </a:solidFill>
                <a:latin typeface="Ermilov" panose="02000000000000000000" pitchFamily="50" charset="-52"/>
              </a:rPr>
              <a:t>.gif</a:t>
            </a:r>
            <a:r>
              <a:rPr lang="ru-RU" sz="1600" dirty="0">
                <a:solidFill>
                  <a:srgbClr val="C00000"/>
                </a:solidFill>
                <a:latin typeface="Ermilov" panose="02000000000000000000" pitchFamily="50" charset="-52"/>
              </a:rPr>
              <a:t>, .png, ін.</a:t>
            </a:r>
            <a:r>
              <a:rPr lang="ru-RU" sz="1600" dirty="0">
                <a:latin typeface="Ermilov" panose="02000000000000000000" pitchFamily="50" charset="-52"/>
              </a:rPr>
              <a:t>)</a:t>
            </a:r>
            <a:r>
              <a:rPr lang="ru-RU" sz="1600" dirty="0">
                <a:solidFill>
                  <a:srgbClr val="C00000"/>
                </a:solidFill>
                <a:latin typeface="Ermilov" panose="02000000000000000000" pitchFamily="50" charset="-52"/>
              </a:rPr>
              <a:t> </a:t>
            </a:r>
            <a:r>
              <a:rPr lang="ru-RU" sz="1600" dirty="0">
                <a:latin typeface="Ermilov" panose="02000000000000000000" pitchFamily="50" charset="-52"/>
              </a:rPr>
              <a:t>обов’язковою умовою є </a:t>
            </a:r>
            <a:r>
              <a:rPr lang="ru-RU" sz="1600" dirty="0">
                <a:solidFill>
                  <a:srgbClr val="C00000"/>
                </a:solidFill>
                <a:latin typeface="Ermilov" panose="02000000000000000000" pitchFamily="50" charset="-52"/>
              </a:rPr>
              <a:t>належна його якість</a:t>
            </a:r>
            <a:r>
              <a:rPr lang="ru-RU" sz="1600" dirty="0">
                <a:latin typeface="Ermilov" panose="02000000000000000000" pitchFamily="50" charset="-52"/>
              </a:rPr>
              <a:t>, інформація на ньому має бути придатною до розпізнавання. </a:t>
            </a:r>
            <a:endParaRPr lang="ru-RU" sz="1600" dirty="0"/>
          </a:p>
        </p:txBody>
      </p:sp>
      <p:pic>
        <p:nvPicPr>
          <p:cNvPr id="9" name="Рисунок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7162" y="1146150"/>
            <a:ext cx="3546476" cy="1870377"/>
          </a:xfrm>
          <a:prstGeom prst="rect">
            <a:avLst/>
          </a:prstGeom>
        </p:spPr>
      </p:pic>
      <p:pic>
        <p:nvPicPr>
          <p:cNvPr id="10" name="Рисунок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0363" y="3245919"/>
            <a:ext cx="3683978" cy="1340617"/>
          </a:xfrm>
          <a:prstGeom prst="rect">
            <a:avLst/>
          </a:prstGeom>
        </p:spPr>
      </p:pic>
    </p:spTree>
    <p:extLst>
      <p:ext uri="{BB962C8B-B14F-4D97-AF65-F5344CB8AC3E}">
        <p14:creationId xmlns:p14="http://schemas.microsoft.com/office/powerpoint/2010/main" val="19519395"/>
      </p:ext>
    </p:extLst>
  </p:cSld>
  <p:clrMapOvr>
    <a:masterClrMapping/>
  </p:clrMapOvr>
  <p:transition spd="slow">
    <p:wipe dir="r"/>
  </p:transition>
  <p:timing>
    <p:tnLst>
      <p:par>
        <p:cTn id="1" dur="indefinite" restart="never" nodeType="tmRoot"/>
      </p:par>
    </p:tnLst>
  </p:timing>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61774">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12</a:t>
            </a:fld>
            <a:endParaRPr dirty="0" lang="ru-RU">
              <a:latin charset="-52" panose="02000000000000000000" pitchFamily="50" typeface="Ermilov"/>
            </a:endParaRPr>
          </a:p>
        </p:txBody>
      </p:sp>
      <p:sp>
        <p:nvSpPr>
          <p:cNvPr id="3" name="Прямоугольник 2"/>
          <p:cNvSpPr/>
          <p:nvPr/>
        </p:nvSpPr>
        <p:spPr>
          <a:xfrm>
            <a:off x="255751" y="664466"/>
            <a:ext cx="3096345" cy="2062103"/>
          </a:xfrm>
          <a:prstGeom prst="rect">
            <a:avLst/>
          </a:prstGeom>
        </p:spPr>
        <p:txBody>
          <a:bodyPr wrap="square">
            <a:spAutoFit/>
          </a:bodyPr>
          <a:lstStyle/>
          <a:p>
            <a:pPr algn="just" indent="450215">
              <a:spcAft>
                <a:spcPts val="0"/>
              </a:spcAft>
              <a:tabLst>
                <a:tab algn="l" pos="630555"/>
              </a:tabLst>
            </a:pPr>
            <a:r>
              <a:rPr dirty="0" lang="uk-UA" smtClean="0" sz="2800">
                <a:solidFill>
                  <a:srgbClr val="C00000"/>
                </a:solidFill>
                <a:latin charset="-52" panose="02000000000000000000" pitchFamily="50" typeface="Ermilov"/>
                <a:ea charset="0" panose="02020603050405020304" pitchFamily="18" typeface="Times New Roman"/>
              </a:rPr>
              <a:t>Google Drive </a:t>
            </a:r>
            <a:r>
              <a:rPr dirty="0" lang="uk-UA" smtClean="0" sz="1600">
                <a:latin charset="-52" panose="02000000000000000000" pitchFamily="50" typeface="Ermilov"/>
                <a:ea charset="0" panose="02020603050405020304" pitchFamily="18" typeface="Times New Roman"/>
              </a:rPr>
              <a:t>- </a:t>
            </a:r>
            <a:r>
              <a:rPr dirty="0" lang="uk-UA" smtClean="0" sz="1400">
                <a:latin charset="-52" panose="02000000000000000000" pitchFamily="50" typeface="Ermilov"/>
                <a:ea charset="0" panose="02020603050405020304" pitchFamily="18" typeface="Times New Roman"/>
              </a:rPr>
              <a:t>сховище </a:t>
            </a:r>
            <a:r>
              <a:rPr dirty="0" lang="uk-UA" sz="1400">
                <a:latin charset="-52" panose="02000000000000000000" pitchFamily="50" typeface="Ermilov"/>
                <a:ea charset="0" panose="02020603050405020304" pitchFamily="18" typeface="Times New Roman"/>
              </a:rPr>
              <a:t>даних, яке належить компанії Google Inc., що дозволяє користувачам зберігати свої дані на серверах у хмарі і ділитися ними з іншими користувачами в </a:t>
            </a:r>
            <a:r>
              <a:rPr dirty="0" lang="uk-UA" smtClean="0" sz="1400">
                <a:latin charset="-52" panose="02000000000000000000" pitchFamily="50" typeface="Ermilov"/>
                <a:ea charset="0" panose="02020603050405020304" pitchFamily="18" typeface="Times New Roman"/>
              </a:rPr>
              <a:t>Інтернеті.* </a:t>
            </a:r>
            <a:endParaRPr dirty="0" lang="ru-RU" sz="1400">
              <a:effectLst/>
              <a:latin charset="-52" panose="02000000000000000000" pitchFamily="50" typeface="Ermilov"/>
              <a:ea charset="0" panose="020F0502020204030204" pitchFamily="34" typeface="Calibri"/>
            </a:endParaRPr>
          </a:p>
        </p:txBody>
      </p:sp>
      <p:sp>
        <p:nvSpPr>
          <p:cNvPr id="4" name="Прямоугольник 3"/>
          <p:cNvSpPr/>
          <p:nvPr/>
        </p:nvSpPr>
        <p:spPr>
          <a:xfrm>
            <a:off x="3610191" y="3313086"/>
            <a:ext cx="5266460" cy="1154162"/>
          </a:xfrm>
          <a:prstGeom prst="rect">
            <a:avLst/>
          </a:prstGeom>
        </p:spPr>
        <p:txBody>
          <a:bodyPr wrap="square">
            <a:spAutoFit/>
          </a:bodyPr>
          <a:lstStyle/>
          <a:p>
            <a:pPr algn="just" indent="450215">
              <a:lnSpc>
                <a:spcPct val="115000"/>
              </a:lnSpc>
              <a:spcAft>
                <a:spcPts val="0"/>
              </a:spcAft>
              <a:tabLst>
                <a:tab algn="l" pos="630555"/>
              </a:tabLst>
            </a:pPr>
            <a:r>
              <a:rPr dirty="0" lang="uk-UA" smtClean="0" sz="1200">
                <a:solidFill>
                  <a:srgbClr val="C00000"/>
                </a:solidFill>
                <a:latin charset="-52" panose="02000000000000000000" pitchFamily="50" typeface="Ermilov"/>
                <a:ea charset="0" panose="02020603050405020304" pitchFamily="18" typeface="Times New Roman"/>
              </a:rPr>
              <a:t>ОБОВ’ЯЗКОВО</a:t>
            </a:r>
            <a:r>
              <a:rPr dirty="0" lang="uk-UA" smtClean="0" sz="1200">
                <a:latin charset="-52" panose="02000000000000000000" pitchFamily="50" typeface="Ermilov"/>
                <a:ea charset="0" panose="02020603050405020304" pitchFamily="18" typeface="Times New Roman"/>
              </a:rPr>
              <a:t> при </a:t>
            </a:r>
            <a:r>
              <a:rPr dirty="0" lang="ru-RU" smtClean="0" sz="1200">
                <a:latin charset="-52" panose="02000000000000000000" pitchFamily="50" typeface="Ermilov"/>
                <a:ea charset="0" panose="02020603050405020304" pitchFamily="18" typeface="Times New Roman"/>
              </a:rPr>
              <a:t>розміщенні </a:t>
            </a:r>
            <a:r>
              <a:rPr dirty="0" lang="ru-RU" sz="1200">
                <a:latin charset="-52" panose="02000000000000000000" pitchFamily="50" typeface="Ermilov"/>
                <a:ea charset="0" panose="02020603050405020304" pitchFamily="18" typeface="Times New Roman"/>
              </a:rPr>
              <a:t>посилання на інформацію, яка міститься </a:t>
            </a:r>
            <a:r>
              <a:rPr dirty="0" lang="ru-RU" smtClean="0" sz="1200">
                <a:latin charset="-52" panose="02000000000000000000" pitchFamily="50" typeface="Ermilov"/>
                <a:ea charset="0" panose="02020603050405020304" pitchFamily="18" typeface="Times New Roman"/>
              </a:rPr>
              <a:t>на</a:t>
            </a:r>
            <a:r>
              <a:rPr dirty="0" lang="uk-UA" sz="1200">
                <a:solidFill>
                  <a:srgbClr val="C00000"/>
                </a:solidFill>
                <a:latin charset="-52" panose="02000000000000000000" pitchFamily="50" typeface="Ermilov"/>
                <a:ea charset="0" panose="02020603050405020304" pitchFamily="18" typeface="Times New Roman"/>
              </a:rPr>
              <a:t> Google Drive</a:t>
            </a:r>
            <a:r>
              <a:rPr dirty="0" lang="uk-UA" smtClean="0" sz="1200">
                <a:latin charset="-52" panose="02000000000000000000" pitchFamily="50" typeface="Ermilov"/>
                <a:ea charset="0" panose="02020603050405020304" pitchFamily="18" typeface="Times New Roman"/>
              </a:rPr>
              <a:t> у </a:t>
            </a:r>
            <a:r>
              <a:rPr dirty="0" lang="uk-UA" sz="1200">
                <a:latin charset="-52" panose="02000000000000000000" pitchFamily="50" typeface="Ermilov"/>
                <a:ea charset="0" panose="02020603050405020304" pitchFamily="18" typeface="Times New Roman"/>
              </a:rPr>
              <a:t>налаштуваннях спільного доступу необхідно </a:t>
            </a:r>
            <a:r>
              <a:rPr dirty="0" lang="uk-UA" smtClean="0" sz="1200">
                <a:solidFill>
                  <a:srgbClr val="C00000"/>
                </a:solidFill>
                <a:latin charset="-52" panose="02000000000000000000" pitchFamily="50" typeface="Ermilov"/>
                <a:ea charset="0" panose="02020603050405020304" pitchFamily="18" typeface="Times New Roman"/>
              </a:rPr>
              <a:t>ввімкнути </a:t>
            </a:r>
            <a:r>
              <a:rPr dirty="0" lang="uk-UA" sz="1200">
                <a:solidFill>
                  <a:srgbClr val="C00000"/>
                </a:solidFill>
                <a:latin charset="-52" panose="02000000000000000000" pitchFamily="50" typeface="Ermilov"/>
                <a:ea charset="0" panose="02020603050405020304" pitchFamily="18" typeface="Times New Roman"/>
              </a:rPr>
              <a:t>доступ для </a:t>
            </a:r>
            <a:r>
              <a:rPr dirty="0" lang="uk-UA" smtClean="0" sz="1200">
                <a:solidFill>
                  <a:srgbClr val="C00000"/>
                </a:solidFill>
                <a:latin charset="-52" panose="02000000000000000000" pitchFamily="50" typeface="Ermilov"/>
                <a:ea charset="0" panose="02020603050405020304" pitchFamily="18" typeface="Times New Roman"/>
              </a:rPr>
              <a:t>всіх, </a:t>
            </a:r>
            <a:r>
              <a:rPr dirty="0" lang="uk-UA" smtClean="0" sz="1200">
                <a:latin charset="-52" panose="02000000000000000000" pitchFamily="50" typeface="Ermilov"/>
                <a:ea charset="0" panose="02020603050405020304" pitchFamily="18" typeface="Times New Roman"/>
              </a:rPr>
              <a:t>оскільки </a:t>
            </a:r>
            <a:r>
              <a:rPr dirty="0" lang="uk-UA" sz="1200">
                <a:latin charset="-52" panose="02000000000000000000" pitchFamily="50" typeface="Ermilov"/>
                <a:ea charset="0" panose="02020603050405020304" pitchFamily="18" typeface="Times New Roman"/>
              </a:rPr>
              <a:t>в інакшому випадку інформація за посиланням, розміщеним на веб-сайті, буде недоступна для перегляду. </a:t>
            </a:r>
            <a:endParaRPr dirty="0" lang="ru-RU" sz="1200">
              <a:latin charset="-52" panose="02000000000000000000" pitchFamily="50" typeface="Ermilov"/>
              <a:ea charset="0" panose="020F0502020204030204" pitchFamily="34" typeface="Calibri"/>
            </a:endParaRPr>
          </a:p>
        </p:txBody>
      </p:sp>
      <p:sp>
        <p:nvSpPr>
          <p:cNvPr id="6" name="Прямоугольник 5"/>
          <p:cNvSpPr/>
          <p:nvPr/>
        </p:nvSpPr>
        <p:spPr>
          <a:xfrm>
            <a:off x="202076" y="4371204"/>
            <a:ext cx="3134191" cy="246221"/>
          </a:xfrm>
          <a:prstGeom prst="rect">
            <a:avLst/>
          </a:prstGeom>
        </p:spPr>
        <p:txBody>
          <a:bodyPr wrap="none">
            <a:spAutoFit/>
          </a:bodyPr>
          <a:lstStyle/>
          <a:p>
            <a:r>
              <a:rPr dirty="0" lang="ru-RU" smtClean="0" sz="1000">
                <a:latin charset="-52" panose="02000000000000000000" pitchFamily="50" typeface="Ermilov"/>
              </a:rPr>
              <a:t>* https</a:t>
            </a:r>
            <a:r>
              <a:rPr dirty="0" lang="ru-RU" sz="1000">
                <a:latin charset="-52" panose="02000000000000000000" pitchFamily="50" typeface="Ermilov"/>
              </a:rPr>
              <a:t>://uk.wikipedia.org/wiki/Google_Drive</a:t>
            </a:r>
          </a:p>
        </p:txBody>
      </p:sp>
      <p:pic>
        <p:nvPicPr>
          <p:cNvPr id="7" name="Рисунок 6"/>
          <p:cNvPicPr>
            <a:picLocks noChangeAspect="1"/>
          </p:cNvPicPr>
          <p:nvPr/>
        </p:nvPicPr>
        <p:blipFill>
          <a:blip cstate="print" r:embed="rId8">
            <a:extLst>
              <a:ext uri="{28A0092B-C50C-407E-A947-70E740481C1C}">
                <a14:useLocalDpi xmlns:a14="http://schemas.microsoft.com/office/drawing/2010/main" val="0"/>
              </a:ext>
            </a:extLst>
          </a:blip>
          <a:stretch>
            <a:fillRect/>
          </a:stretch>
        </p:blipFill>
        <p:spPr>
          <a:xfrm>
            <a:off x="337461" y="2709485"/>
            <a:ext cx="2414148" cy="1609432"/>
          </a:xfrm>
          <a:prstGeom prst="rect">
            <a:avLst/>
          </a:prstGeom>
        </p:spPr>
      </p:pic>
      <p:pic>
        <p:nvPicPr>
          <p:cNvPr id="13" name="Рисунок 12"/>
          <p:cNvPicPr>
            <a:picLocks noChangeAspect="1"/>
          </p:cNvPicPr>
          <p:nvPr/>
        </p:nvPicPr>
        <p:blipFill>
          <a:blip cstate="print" r:embed="rId9">
            <a:extLst>
              <a:ext uri="{28A0092B-C50C-407E-A947-70E740481C1C}">
                <a14:useLocalDpi xmlns:a14="http://schemas.microsoft.com/office/drawing/2010/main" val="0"/>
              </a:ext>
            </a:extLst>
          </a:blip>
          <a:stretch>
            <a:fillRect/>
          </a:stretch>
        </p:blipFill>
        <p:spPr>
          <a:xfrm>
            <a:off x="2437160" y="2940838"/>
            <a:ext cx="1270743" cy="1553476"/>
          </a:xfrm>
          <a:prstGeom prst="rect">
            <a:avLst/>
          </a:prstGeom>
        </p:spPr>
      </p:pic>
      <p:pic>
        <p:nvPicPr>
          <p:cNvPr id="8" name="Рисунок 7"/>
          <p:cNvPicPr>
            <a:picLocks noChangeAspect="1"/>
          </p:cNvPicPr>
          <p:nvPr/>
        </p:nvPicPr>
        <p:blipFill rotWithShape="1">
          <a:blip cstate="print" r:embed="rId10">
            <a:extLst>
              <a:ext uri="{28A0092B-C50C-407E-A947-70E740481C1C}">
                <a14:useLocalDpi xmlns:a14="http://schemas.microsoft.com/office/drawing/2010/main" val="0"/>
              </a:ext>
            </a:extLst>
          </a:blip>
          <a:srcRect b="2914" l="1884" t="2618"/>
          <a:stretch/>
        </p:blipFill>
        <p:spPr>
          <a:xfrm>
            <a:off x="3707903" y="678438"/>
            <a:ext cx="2365094" cy="2664296"/>
          </a:xfrm>
          <a:prstGeom prst="rect">
            <a:avLst/>
          </a:prstGeom>
        </p:spPr>
      </p:pic>
      <p:pic>
        <p:nvPicPr>
          <p:cNvPr id="9" name="Рисунок 8"/>
          <p:cNvPicPr>
            <a:picLocks noChangeAspect="1"/>
          </p:cNvPicPr>
          <p:nvPr/>
        </p:nvPicPr>
        <p:blipFill rotWithShape="1">
          <a:blip cstate="print" r:embed="rId11">
            <a:extLst>
              <a:ext uri="{28A0092B-C50C-407E-A947-70E740481C1C}">
                <a14:useLocalDpi xmlns:a14="http://schemas.microsoft.com/office/drawing/2010/main" val="0"/>
              </a:ext>
            </a:extLst>
          </a:blip>
          <a:srcRect l="55" r="77"/>
          <a:stretch/>
        </p:blipFill>
        <p:spPr>
          <a:xfrm>
            <a:off x="6142676" y="666595"/>
            <a:ext cx="2664296" cy="2679469"/>
          </a:xfrm>
          <a:prstGeom prst="rect">
            <a:avLst/>
          </a:prstGeom>
        </p:spPr>
      </p:pic>
      <p:sp>
        <p:nvSpPr>
          <p:cNvPr id="10" name="Прямоугольник 9"/>
          <p:cNvSpPr/>
          <p:nvPr/>
        </p:nvSpPr>
        <p:spPr>
          <a:xfrm>
            <a:off x="6300192" y="1131590"/>
            <a:ext cx="23762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Tree>
    <p:extLst>
      <p:ext uri="{BB962C8B-B14F-4D97-AF65-F5344CB8AC3E}">
        <p14:creationId xmlns:p14="http://schemas.microsoft.com/office/powerpoint/2010/main" val="2488599119"/>
      </p:ext>
    </p:extLst>
  </p:cSld>
  <p:clrMapOvr>
    <a:masterClrMapping/>
  </p:clrMapOvr>
  <p:transition spd="slow">
    <p:wipe dir="r"/>
  </p:transition>
  <p:timing>
    <p:tnLst>
      <p:par>
        <p:cTn dur="indefinite" id="1" nodeType="tmRoot" restart="never"/>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67309" y="1978847"/>
            <a:ext cx="2048586" cy="2308324"/>
          </a:xfrm>
          <a:prstGeom prst="rect">
            <a:avLst/>
          </a:prstGeom>
        </p:spPr>
        <p:txBody>
          <a:bodyPr wrap="square">
            <a:spAutoFit/>
          </a:bodyPr>
          <a:lstStyle/>
          <a:p>
            <a:pPr algn="just"/>
            <a:r>
              <a:rPr lang="ru-RU" sz="1600" dirty="0">
                <a:latin typeface="Ermilov" panose="02000000000000000000" pitchFamily="50" charset="-52"/>
              </a:rPr>
              <a:t>На веб-сайті розміщується </a:t>
            </a:r>
            <a:r>
              <a:rPr lang="ru-RU" sz="1600" dirty="0">
                <a:solidFill>
                  <a:srgbClr val="C00000"/>
                </a:solidFill>
                <a:latin typeface="Ermilov" panose="02000000000000000000" pitchFamily="50" charset="-52"/>
              </a:rPr>
              <a:t>діючий</a:t>
            </a:r>
            <a:r>
              <a:rPr lang="ru-RU" sz="1600" dirty="0">
                <a:latin typeface="Ermilov" panose="02000000000000000000" pitchFamily="50" charset="-52"/>
              </a:rPr>
              <a:t> статут закладу освіти, </a:t>
            </a:r>
            <a:r>
              <a:rPr lang="ru-RU" sz="1600" dirty="0">
                <a:solidFill>
                  <a:srgbClr val="C00000"/>
                </a:solidFill>
                <a:latin typeface="Ermilov" panose="02000000000000000000" pitchFamily="50" charset="-52"/>
              </a:rPr>
              <a:t>затверджений</a:t>
            </a:r>
            <a:r>
              <a:rPr lang="ru-RU" sz="1600" dirty="0">
                <a:latin typeface="Ermilov" panose="02000000000000000000" pitchFamily="50" charset="-52"/>
              </a:rPr>
              <a:t>,  </a:t>
            </a:r>
            <a:r>
              <a:rPr lang="ru-RU" sz="1600" dirty="0">
                <a:solidFill>
                  <a:srgbClr val="C00000"/>
                </a:solidFill>
                <a:latin typeface="Ermilov" panose="02000000000000000000" pitchFamily="50" charset="-52"/>
              </a:rPr>
              <a:t>погоджений</a:t>
            </a:r>
            <a:r>
              <a:rPr lang="ru-RU" sz="1600" dirty="0">
                <a:latin typeface="Ermilov" panose="02000000000000000000" pitchFamily="50" charset="-52"/>
              </a:rPr>
              <a:t> та </a:t>
            </a:r>
            <a:r>
              <a:rPr lang="ru-RU" sz="1600" dirty="0">
                <a:solidFill>
                  <a:srgbClr val="C00000"/>
                </a:solidFill>
                <a:latin typeface="Ermilov" panose="02000000000000000000" pitchFamily="50" charset="-52"/>
              </a:rPr>
              <a:t>зареєстрований</a:t>
            </a:r>
            <a:r>
              <a:rPr lang="ru-RU" sz="1600" dirty="0">
                <a:latin typeface="Ermilov" panose="02000000000000000000" pitchFamily="50" charset="-52"/>
              </a:rPr>
              <a:t> у встановленому порядку.</a:t>
            </a:r>
          </a:p>
        </p:txBody>
      </p:sp>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9960"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13</a:t>
            </a:fld>
            <a:endParaRPr lang="ru-RU" dirty="0">
              <a:latin typeface="Ermilov" panose="02000000000000000000" pitchFamily="50" charset="-52"/>
            </a:endParaRPr>
          </a:p>
        </p:txBody>
      </p:sp>
      <p:sp>
        <p:nvSpPr>
          <p:cNvPr id="3" name="Прямоугольник 2"/>
          <p:cNvSpPr/>
          <p:nvPr/>
        </p:nvSpPr>
        <p:spPr>
          <a:xfrm>
            <a:off x="5436096" y="750729"/>
            <a:ext cx="3384376" cy="1323439"/>
          </a:xfrm>
          <a:prstGeom prst="rect">
            <a:avLst/>
          </a:prstGeom>
        </p:spPr>
        <p:txBody>
          <a:bodyPr wrap="square">
            <a:spAutoFit/>
          </a:bodyPr>
          <a:lstStyle/>
          <a:p>
            <a:pPr algn="just"/>
            <a:r>
              <a:rPr lang="uk-UA" sz="1600" dirty="0">
                <a:latin typeface="Ermilov" panose="02000000000000000000" pitchFamily="50" charset="-52"/>
                <a:ea typeface="Times New Roman" panose="02020603050405020304" pitchFamily="18" charset="0"/>
              </a:rPr>
              <a:t>Статут закладу </a:t>
            </a:r>
            <a:r>
              <a:rPr lang="uk-UA" sz="1600" dirty="0" smtClean="0">
                <a:latin typeface="Ermilov" panose="02000000000000000000" pitchFamily="50" charset="-52"/>
                <a:ea typeface="Times New Roman" panose="02020603050405020304" pitchFamily="18" charset="0"/>
              </a:rPr>
              <a:t>освіти має </a:t>
            </a:r>
            <a:r>
              <a:rPr lang="uk-UA" sz="1600" dirty="0">
                <a:latin typeface="Ermilov" panose="02000000000000000000" pitchFamily="50" charset="-52"/>
                <a:ea typeface="Times New Roman" panose="02020603050405020304" pitchFamily="18" charset="0"/>
              </a:rPr>
              <a:t>бути </a:t>
            </a:r>
            <a:r>
              <a:rPr lang="uk-UA" sz="1600" dirty="0">
                <a:solidFill>
                  <a:srgbClr val="C00000"/>
                </a:solidFill>
                <a:latin typeface="Ermilov" panose="02000000000000000000" pitchFamily="50" charset="-52"/>
                <a:ea typeface="Times New Roman" panose="02020603050405020304" pitchFamily="18" charset="0"/>
              </a:rPr>
              <a:t>узгоджений</a:t>
            </a:r>
            <a:r>
              <a:rPr lang="uk-UA" sz="1600" dirty="0">
                <a:latin typeface="Ermilov" panose="02000000000000000000" pitchFamily="50" charset="-52"/>
                <a:ea typeface="Times New Roman" panose="02020603050405020304" pitchFamily="18" charset="0"/>
              </a:rPr>
              <a:t> із положеннями Закону України «Про освіту» від 05.09.2017  </a:t>
            </a:r>
            <a:r>
              <a:rPr lang="uk-UA" sz="1600" dirty="0">
                <a:solidFill>
                  <a:srgbClr val="C00000"/>
                </a:solidFill>
                <a:latin typeface="Ermilov" panose="02000000000000000000" pitchFamily="50" charset="-52"/>
                <a:ea typeface="Times New Roman" panose="02020603050405020304" pitchFamily="18" charset="0"/>
              </a:rPr>
              <a:t>протягом 5 років</a:t>
            </a:r>
            <a:r>
              <a:rPr lang="uk-UA" sz="1600" dirty="0">
                <a:latin typeface="Ermilov" panose="02000000000000000000" pitchFamily="50" charset="-52"/>
                <a:ea typeface="Times New Roman" panose="02020603050405020304" pitchFamily="18" charset="0"/>
              </a:rPr>
              <a:t>. </a:t>
            </a:r>
            <a:endParaRPr lang="ru-RU" sz="1600" dirty="0">
              <a:latin typeface="Ermilov" panose="02000000000000000000" pitchFamily="50" charset="-52"/>
            </a:endParaRPr>
          </a:p>
        </p:txBody>
      </p:sp>
      <p:sp>
        <p:nvSpPr>
          <p:cNvPr id="9" name="Прямоугольник 8"/>
          <p:cNvSpPr/>
          <p:nvPr/>
        </p:nvSpPr>
        <p:spPr>
          <a:xfrm>
            <a:off x="34081" y="224032"/>
            <a:ext cx="747320" cy="1631216"/>
          </a:xfrm>
          <a:prstGeom prst="rect">
            <a:avLst/>
          </a:prstGeom>
        </p:spPr>
        <p:txBody>
          <a:bodyPr wrap="none">
            <a:spAutoFit/>
          </a:bodyPr>
          <a:lstStyle/>
          <a:p>
            <a:r>
              <a:rPr lang="ru-RU" sz="10000" dirty="0" smtClean="0">
                <a:latin typeface="Ermilov" panose="02000000000000000000" pitchFamily="50" charset="-52"/>
              </a:rPr>
              <a:t>1</a:t>
            </a:r>
            <a:endParaRPr lang="ru-RU" sz="10000" dirty="0">
              <a:latin typeface="Ermilov" panose="02000000000000000000" pitchFamily="50" charset="-52"/>
            </a:endParaRPr>
          </a:p>
        </p:txBody>
      </p:sp>
      <p:sp>
        <p:nvSpPr>
          <p:cNvPr id="10" name="Прямоугольник с двумя скругленными противолежащими углами 9"/>
          <p:cNvSpPr/>
          <p:nvPr/>
        </p:nvSpPr>
        <p:spPr>
          <a:xfrm>
            <a:off x="5146616" y="2300616"/>
            <a:ext cx="3767374" cy="2158082"/>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a:solidFill>
                <a:schemeClr val="tx1"/>
              </a:solidFill>
              <a:latin typeface="Ermilov" panose="02000000000000000000" pitchFamily="50" charset="-52"/>
            </a:endParaRPr>
          </a:p>
        </p:txBody>
      </p:sp>
      <p:sp>
        <p:nvSpPr>
          <p:cNvPr id="11" name="Прямоугольник 10"/>
          <p:cNvSpPr/>
          <p:nvPr/>
        </p:nvSpPr>
        <p:spPr>
          <a:xfrm>
            <a:off x="5853179" y="2335239"/>
            <a:ext cx="2577950" cy="646331"/>
          </a:xfrm>
          <a:prstGeom prst="rect">
            <a:avLst/>
          </a:prstGeom>
        </p:spPr>
        <p:txBody>
          <a:bodyPr wrap="none">
            <a:spAutoFit/>
          </a:bodyPr>
          <a:lstStyle/>
          <a:p>
            <a:r>
              <a:rPr lang="ru-RU" dirty="0" smtClean="0">
                <a:solidFill>
                  <a:srgbClr val="C00000"/>
                </a:solidFill>
                <a:latin typeface="Ermilov" panose="02000000000000000000" pitchFamily="50" charset="-52"/>
              </a:rPr>
              <a:t>ТИПОВІ ПОМИЛКИ:</a:t>
            </a:r>
          </a:p>
          <a:p>
            <a:r>
              <a:rPr lang="ru-RU" dirty="0" smtClean="0">
                <a:solidFill>
                  <a:srgbClr val="C00000"/>
                </a:solidFill>
                <a:latin typeface="Ermilov" panose="02000000000000000000" pitchFamily="50" charset="-52"/>
              </a:rPr>
              <a:t> </a:t>
            </a:r>
            <a:endParaRPr lang="ru-RU" dirty="0">
              <a:solidFill>
                <a:srgbClr val="C00000"/>
              </a:solidFill>
              <a:latin typeface="Ermilov" panose="02000000000000000000" pitchFamily="50" charset="-52"/>
            </a:endParaRPr>
          </a:p>
        </p:txBody>
      </p:sp>
      <p:sp>
        <p:nvSpPr>
          <p:cNvPr id="12" name="Прямоугольник 11"/>
          <p:cNvSpPr/>
          <p:nvPr/>
        </p:nvSpPr>
        <p:spPr>
          <a:xfrm>
            <a:off x="5146616" y="2681901"/>
            <a:ext cx="3673856" cy="1692771"/>
          </a:xfrm>
          <a:prstGeom prst="rect">
            <a:avLst/>
          </a:prstGeom>
        </p:spPr>
        <p:txBody>
          <a:bodyPr wrap="square">
            <a:spAutoFit/>
          </a:bodyPr>
          <a:lstStyle/>
          <a:p>
            <a:pPr marL="342900" indent="-342900" algn="just">
              <a:buFont typeface="+mj-lt"/>
              <a:buAutoNum type="arabicPeriod"/>
            </a:pPr>
            <a:r>
              <a:rPr lang="ru-RU" sz="1300" dirty="0">
                <a:latin typeface="Ermilov" panose="02000000000000000000" pitchFamily="50" charset="-52"/>
              </a:rPr>
              <a:t>завантаження лише першої і останньої сторінки статуту, або </a:t>
            </a:r>
            <a:r>
              <a:rPr lang="uk-UA" sz="1300" dirty="0">
                <a:latin typeface="Ermilov" panose="02000000000000000000" pitchFamily="50" charset="-52"/>
              </a:rPr>
              <a:t>окремих його фрагментів (сторінок);</a:t>
            </a:r>
          </a:p>
          <a:p>
            <a:pPr marL="342900" indent="-342900" algn="just">
              <a:buFont typeface="+mj-lt"/>
              <a:buAutoNum type="arabicPeriod"/>
            </a:pPr>
            <a:r>
              <a:rPr lang="uk-UA" sz="1300" dirty="0">
                <a:latin typeface="Ermilov" panose="02000000000000000000" pitchFamily="50" charset="-52"/>
              </a:rPr>
              <a:t>завантаження проєкту статуту, який не містить інформацію про те, коли  і ким документ був погоджений і затверджений. </a:t>
            </a:r>
            <a:endParaRPr lang="ru-RU" sz="1300" dirty="0">
              <a:latin typeface="Ermilov" panose="02000000000000000000" pitchFamily="50" charset="-52"/>
            </a:endParaRPr>
          </a:p>
        </p:txBody>
      </p:sp>
      <p:pic>
        <p:nvPicPr>
          <p:cNvPr id="13" name="Рисунок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735" y="1710296"/>
            <a:ext cx="2119503" cy="2845427"/>
          </a:xfrm>
          <a:prstGeom prst="rect">
            <a:avLst/>
          </a:prstGeom>
        </p:spPr>
      </p:pic>
      <p:pic>
        <p:nvPicPr>
          <p:cNvPr id="21" name="Рисунок 20"/>
          <p:cNvPicPr>
            <a:picLocks noChangeAspect="1"/>
          </p:cNvPicPr>
          <p:nvPr/>
        </p:nvPicPr>
        <p:blipFill>
          <a:blip r:embed="rId9"/>
          <a:stretch>
            <a:fillRect/>
          </a:stretch>
        </p:blipFill>
        <p:spPr>
          <a:xfrm rot="11521294">
            <a:off x="932255" y="1884899"/>
            <a:ext cx="560881" cy="396274"/>
          </a:xfrm>
          <a:prstGeom prst="rect">
            <a:avLst/>
          </a:prstGeom>
        </p:spPr>
      </p:pic>
      <p:pic>
        <p:nvPicPr>
          <p:cNvPr id="22" name="Рисунок 21"/>
          <p:cNvPicPr>
            <a:picLocks noChangeAspect="1"/>
          </p:cNvPicPr>
          <p:nvPr/>
        </p:nvPicPr>
        <p:blipFill>
          <a:blip r:embed="rId9"/>
          <a:stretch>
            <a:fillRect/>
          </a:stretch>
        </p:blipFill>
        <p:spPr>
          <a:xfrm rot="1109589">
            <a:off x="1247813" y="3556120"/>
            <a:ext cx="560881" cy="396274"/>
          </a:xfrm>
          <a:prstGeom prst="rect">
            <a:avLst/>
          </a:prstGeom>
        </p:spPr>
      </p:pic>
      <p:sp>
        <p:nvSpPr>
          <p:cNvPr id="24" name="Прямоугольник 23"/>
          <p:cNvSpPr/>
          <p:nvPr/>
        </p:nvSpPr>
        <p:spPr>
          <a:xfrm>
            <a:off x="416794" y="884940"/>
            <a:ext cx="3976395" cy="400110"/>
          </a:xfrm>
          <a:prstGeom prst="rect">
            <a:avLst/>
          </a:prstGeom>
        </p:spPr>
        <p:txBody>
          <a:bodyPr wrap="square">
            <a:spAutoFit/>
          </a:bodyPr>
          <a:lstStyle/>
          <a:p>
            <a:pPr algn="ctr"/>
            <a:r>
              <a:rPr lang="ru-RU" sz="2000" dirty="0" smtClean="0">
                <a:latin typeface="Ermilov" panose="02000000000000000000" pitchFamily="50" charset="-52"/>
              </a:rPr>
              <a:t>СТАТУТ ЗАКЛАДУ ОСВІТИ</a:t>
            </a:r>
            <a:endParaRPr lang="ru-RU" sz="2000" dirty="0">
              <a:latin typeface="Ermilov" panose="02000000000000000000" pitchFamily="50" charset="-52"/>
            </a:endParaRPr>
          </a:p>
        </p:txBody>
      </p:sp>
      <p:pic>
        <p:nvPicPr>
          <p:cNvPr id="36" name="Рисунок 35"/>
          <p:cNvPicPr>
            <a:picLocks noChangeAspect="1"/>
          </p:cNvPicPr>
          <p:nvPr/>
        </p:nvPicPr>
        <p:blipFill>
          <a:blip r:embed="rId9"/>
          <a:stretch>
            <a:fillRect/>
          </a:stretch>
        </p:blipFill>
        <p:spPr>
          <a:xfrm rot="16878299">
            <a:off x="1063711" y="1895993"/>
            <a:ext cx="560881" cy="396274"/>
          </a:xfrm>
          <a:prstGeom prst="rect">
            <a:avLst/>
          </a:prstGeom>
        </p:spPr>
      </p:pic>
      <p:pic>
        <p:nvPicPr>
          <p:cNvPr id="69945" name="Picture 313" descr="Пов’язане зображення"/>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4883" y="785352"/>
            <a:ext cx="1726490" cy="127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13509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0979"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14</a:t>
            </a:fld>
            <a:endParaRPr lang="ru-RU" dirty="0">
              <a:latin typeface="Ermilov" panose="02000000000000000000" pitchFamily="50" charset="-52"/>
            </a:endParaRPr>
          </a:p>
        </p:txBody>
      </p:sp>
      <p:sp>
        <p:nvSpPr>
          <p:cNvPr id="4" name="Прямоугольник 3"/>
          <p:cNvSpPr/>
          <p:nvPr/>
        </p:nvSpPr>
        <p:spPr>
          <a:xfrm>
            <a:off x="827584" y="700663"/>
            <a:ext cx="4608512" cy="2031325"/>
          </a:xfrm>
          <a:prstGeom prst="rect">
            <a:avLst/>
          </a:prstGeom>
        </p:spPr>
        <p:txBody>
          <a:bodyPr wrap="square">
            <a:spAutoFit/>
          </a:bodyPr>
          <a:lstStyle/>
          <a:p>
            <a:pPr algn="just"/>
            <a:r>
              <a:rPr lang="uk-UA" sz="1400" dirty="0">
                <a:latin typeface="Ermilov" panose="02000000000000000000" pitchFamily="50" charset="-52"/>
                <a:ea typeface="Times New Roman" panose="02020603050405020304" pitchFamily="18" charset="0"/>
              </a:rPr>
              <a:t>Відповідно до Типового положення про філію закладу освіти, затвердженого</a:t>
            </a:r>
            <a:r>
              <a:rPr lang="uk-UA" sz="1400" dirty="0">
                <a:latin typeface="Ermilov" panose="02000000000000000000" pitchFamily="50" charset="-52"/>
                <a:ea typeface="Calibri" panose="020F0502020204030204" pitchFamily="34" charset="0"/>
              </a:rPr>
              <a:t> </a:t>
            </a:r>
            <a:r>
              <a:rPr lang="uk-UA" sz="1400" dirty="0">
                <a:latin typeface="Ermilov" panose="02000000000000000000" pitchFamily="50" charset="-52"/>
                <a:ea typeface="Times New Roman" panose="02020603050405020304" pitchFamily="18" charset="0"/>
              </a:rPr>
              <a:t>Наказом Міністерства освіти і науки України 06.12.2017  №1568, </a:t>
            </a:r>
            <a:r>
              <a:rPr lang="uk-UA" sz="1400" dirty="0" smtClean="0">
                <a:solidFill>
                  <a:srgbClr val="C00000"/>
                </a:solidFill>
                <a:latin typeface="Ermilov" panose="02000000000000000000" pitchFamily="50" charset="-52"/>
                <a:ea typeface="Times New Roman" panose="02020603050405020304" pitchFamily="18" charset="0"/>
              </a:rPr>
              <a:t>ФІЛІЯ </a:t>
            </a:r>
            <a:r>
              <a:rPr lang="uk-UA" sz="1400" dirty="0">
                <a:solidFill>
                  <a:srgbClr val="C00000"/>
                </a:solidFill>
                <a:latin typeface="Ermilov" panose="02000000000000000000" pitchFamily="50" charset="-52"/>
                <a:ea typeface="Times New Roman" panose="02020603050405020304" pitchFamily="18" charset="0"/>
              </a:rPr>
              <a:t>опорного закладу освіти – </a:t>
            </a:r>
            <a:r>
              <a:rPr lang="uk-UA" sz="1400" dirty="0">
                <a:latin typeface="Ermilov" panose="02000000000000000000" pitchFamily="50" charset="-52"/>
                <a:ea typeface="Times New Roman" panose="02020603050405020304" pitchFamily="18" charset="0"/>
              </a:rPr>
              <a:t>це територіально відокремлений структурний підрозділ закладу освіти, що </a:t>
            </a:r>
            <a:r>
              <a:rPr lang="uk-UA" sz="1400" dirty="0">
                <a:solidFill>
                  <a:srgbClr val="C00000"/>
                </a:solidFill>
                <a:latin typeface="Ermilov" panose="02000000000000000000" pitchFamily="50" charset="-52"/>
                <a:ea typeface="Times New Roman" panose="02020603050405020304" pitchFamily="18" charset="0"/>
              </a:rPr>
              <a:t>не має статусу юридичної особи </a:t>
            </a:r>
            <a:r>
              <a:rPr lang="uk-UA" sz="1400" dirty="0">
                <a:latin typeface="Ermilov" panose="02000000000000000000" pitchFamily="50" charset="-52"/>
                <a:ea typeface="Times New Roman" panose="02020603050405020304" pitchFamily="18" charset="0"/>
              </a:rPr>
              <a:t>і діє на підставі </a:t>
            </a:r>
            <a:r>
              <a:rPr lang="uk-UA" sz="1400" dirty="0" smtClean="0">
                <a:solidFill>
                  <a:srgbClr val="C00000"/>
                </a:solidFill>
                <a:latin typeface="Ermilov" panose="02000000000000000000" pitchFamily="50" charset="-52"/>
                <a:ea typeface="Times New Roman" panose="02020603050405020304" pitchFamily="18" charset="0"/>
              </a:rPr>
              <a:t>ПОЛОЖЕННЯ</a:t>
            </a:r>
            <a:r>
              <a:rPr lang="uk-UA" sz="1400" dirty="0" smtClean="0">
                <a:latin typeface="Ermilov" panose="02000000000000000000" pitchFamily="50" charset="-52"/>
                <a:ea typeface="Times New Roman" panose="02020603050405020304" pitchFamily="18" charset="0"/>
              </a:rPr>
              <a:t>, </a:t>
            </a:r>
            <a:r>
              <a:rPr lang="uk-UA" sz="1400" dirty="0">
                <a:latin typeface="Ermilov" panose="02000000000000000000" pitchFamily="50" charset="-52"/>
                <a:ea typeface="Times New Roman" panose="02020603050405020304" pitchFamily="18" charset="0"/>
              </a:rPr>
              <a:t>затвердженого засновником відповідного закладу освіти. </a:t>
            </a:r>
            <a:endParaRPr lang="ru-RU" sz="1400" dirty="0">
              <a:latin typeface="Ermilov" panose="02000000000000000000" pitchFamily="50" charset="-52"/>
            </a:endParaRPr>
          </a:p>
        </p:txBody>
      </p:sp>
      <p:sp>
        <p:nvSpPr>
          <p:cNvPr id="8" name="TextBox 7"/>
          <p:cNvSpPr txBox="1"/>
          <p:nvPr/>
        </p:nvSpPr>
        <p:spPr>
          <a:xfrm>
            <a:off x="167308" y="653902"/>
            <a:ext cx="800219" cy="2127147"/>
          </a:xfrm>
          <a:prstGeom prst="rect">
            <a:avLst/>
          </a:prstGeom>
          <a:noFill/>
        </p:spPr>
        <p:txBody>
          <a:bodyPr vert="vert270" wrap="square" rtlCol="0">
            <a:spAutoFit/>
          </a:bodyPr>
          <a:lstStyle/>
          <a:p>
            <a:pPr algn="ctr"/>
            <a:r>
              <a:rPr lang="uk-UA" sz="4000" dirty="0" smtClean="0">
                <a:solidFill>
                  <a:srgbClr val="C00000"/>
                </a:solidFill>
                <a:latin typeface="Ermilov" panose="02000000000000000000" pitchFamily="50" charset="-52"/>
              </a:rPr>
              <a:t>ФІЛІЯ</a:t>
            </a:r>
            <a:endParaRPr lang="ru-RU" sz="4000" dirty="0">
              <a:solidFill>
                <a:srgbClr val="C00000"/>
              </a:solidFill>
              <a:latin typeface="Ermilov" panose="02000000000000000000" pitchFamily="50" charset="-52"/>
            </a:endParaRPr>
          </a:p>
        </p:txBody>
      </p:sp>
      <p:sp>
        <p:nvSpPr>
          <p:cNvPr id="10" name="Прямоугольник с двумя скругленными противолежащими углами 9"/>
          <p:cNvSpPr/>
          <p:nvPr/>
        </p:nvSpPr>
        <p:spPr>
          <a:xfrm>
            <a:off x="5508104" y="746982"/>
            <a:ext cx="3371488" cy="1896776"/>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рямоугольник 10"/>
          <p:cNvSpPr/>
          <p:nvPr/>
        </p:nvSpPr>
        <p:spPr>
          <a:xfrm>
            <a:off x="5885866" y="847719"/>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9" name="Прямоугольник 8"/>
          <p:cNvSpPr/>
          <p:nvPr/>
        </p:nvSpPr>
        <p:spPr>
          <a:xfrm>
            <a:off x="5508103" y="1180847"/>
            <a:ext cx="3333475" cy="1323439"/>
          </a:xfrm>
          <a:prstGeom prst="rect">
            <a:avLst/>
          </a:prstGeom>
        </p:spPr>
        <p:txBody>
          <a:bodyPr wrap="square">
            <a:spAutoFit/>
          </a:bodyPr>
          <a:lstStyle/>
          <a:p>
            <a:pPr marL="342900" indent="-342900" algn="just">
              <a:buFont typeface="+mj-lt"/>
              <a:buAutoNum type="arabicPeriod"/>
            </a:pPr>
            <a:r>
              <a:rPr lang="uk-UA" sz="1600" dirty="0" smtClean="0">
                <a:latin typeface="Ermilov" panose="02000000000000000000" pitchFamily="50" charset="-52"/>
                <a:ea typeface="Times New Roman" panose="02020603050405020304" pitchFamily="18" charset="0"/>
              </a:rPr>
              <a:t>завантаження </a:t>
            </a:r>
            <a:r>
              <a:rPr lang="uk-UA" sz="1600" dirty="0">
                <a:latin typeface="Ermilov" panose="02000000000000000000" pitchFamily="50" charset="-52"/>
                <a:ea typeface="Times New Roman" panose="02020603050405020304" pitchFamily="18" charset="0"/>
              </a:rPr>
              <a:t>статуту опорного закладу </a:t>
            </a:r>
            <a:r>
              <a:rPr lang="uk-UA" sz="1600" dirty="0" smtClean="0">
                <a:latin typeface="Ermilov" panose="02000000000000000000" pitchFamily="50" charset="-52"/>
                <a:ea typeface="Times New Roman" panose="02020603050405020304" pitchFamily="18" charset="0"/>
              </a:rPr>
              <a:t>освіти; </a:t>
            </a:r>
          </a:p>
          <a:p>
            <a:pPr marL="342900" indent="-342900" algn="just">
              <a:buFont typeface="+mj-lt"/>
              <a:buAutoNum type="arabicPeriod"/>
            </a:pPr>
            <a:r>
              <a:rPr lang="uk-UA" sz="1600" dirty="0" smtClean="0">
                <a:latin typeface="Ermilov" panose="02000000000000000000" pitchFamily="50" charset="-52"/>
                <a:ea typeface="Times New Roman" panose="02020603050405020304" pitchFamily="18" charset="0"/>
              </a:rPr>
              <a:t>відсутній будь-який оприлюднений установчий документ. </a:t>
            </a:r>
            <a:endParaRPr lang="ru-RU" sz="1600" dirty="0">
              <a:latin typeface="Ermilov" panose="02000000000000000000" pitchFamily="50" charset="-52"/>
            </a:endParaRPr>
          </a:p>
        </p:txBody>
      </p:sp>
      <p:graphicFrame>
        <p:nvGraphicFramePr>
          <p:cNvPr id="17" name="Схема 16"/>
          <p:cNvGraphicFramePr/>
          <p:nvPr>
            <p:extLst>
              <p:ext uri="{D42A27DB-BD31-4B8C-83A1-F6EECF244321}">
                <p14:modId xmlns:p14="http://schemas.microsoft.com/office/powerpoint/2010/main" val="2580537904"/>
              </p:ext>
            </p:extLst>
          </p:nvPr>
        </p:nvGraphicFramePr>
        <p:xfrm>
          <a:off x="-102077" y="2763147"/>
          <a:ext cx="9348152" cy="18088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98164067"/>
      </p:ext>
    </p:extLst>
  </p:cSld>
  <p:clrMapOvr>
    <a:masterClrMapping/>
  </p:clrMapOvr>
  <p:transition spd="slow">
    <p:wipe dir="r"/>
  </p:transition>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72001">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15</a:t>
            </a:fld>
            <a:endParaRPr dirty="0" lang="ru-RU">
              <a:latin charset="-52" panose="02000000000000000000" pitchFamily="50" typeface="Ermilov"/>
            </a:endParaRPr>
          </a:p>
        </p:txBody>
      </p:sp>
      <p:sp>
        <p:nvSpPr>
          <p:cNvPr id="15" name="Прямоугольник 14"/>
          <p:cNvSpPr/>
          <p:nvPr/>
        </p:nvSpPr>
        <p:spPr>
          <a:xfrm>
            <a:off x="6350" y="225860"/>
            <a:ext cx="1040670" cy="1631216"/>
          </a:xfrm>
          <a:prstGeom prst="rect">
            <a:avLst/>
          </a:prstGeom>
        </p:spPr>
        <p:txBody>
          <a:bodyPr wrap="none">
            <a:spAutoFit/>
          </a:bodyPr>
          <a:lstStyle/>
          <a:p>
            <a:r>
              <a:rPr dirty="0" lang="ru-RU" smtClean="0" sz="10000">
                <a:latin charset="-52" panose="02000000000000000000" pitchFamily="50" typeface="Ermilov"/>
              </a:rPr>
              <a:t>2</a:t>
            </a:r>
            <a:endParaRPr dirty="0" lang="ru-RU" sz="10000">
              <a:latin charset="-52" panose="02000000000000000000" pitchFamily="50" typeface="Ermilov"/>
            </a:endParaRPr>
          </a:p>
        </p:txBody>
      </p:sp>
      <p:sp>
        <p:nvSpPr>
          <p:cNvPr id="4" name="Прямоугольник 3"/>
          <p:cNvSpPr/>
          <p:nvPr/>
        </p:nvSpPr>
        <p:spPr>
          <a:xfrm>
            <a:off x="712053" y="816126"/>
            <a:ext cx="4130945" cy="646331"/>
          </a:xfrm>
          <a:prstGeom prst="rect">
            <a:avLst/>
          </a:prstGeom>
        </p:spPr>
        <p:txBody>
          <a:bodyPr wrap="square">
            <a:spAutoFit/>
          </a:bodyPr>
          <a:lstStyle/>
          <a:p>
            <a:pPr algn="ctr"/>
            <a:r>
              <a:rPr dirty="0" lang="ru-RU" smtClean="0">
                <a:latin charset="-52" panose="02000000000000000000" pitchFamily="50" typeface="Ermilov"/>
              </a:rPr>
              <a:t>ЛІЦЕНЗІЇ НА ПРОВАДЖЕННЯ ОСВІТНЬОЇ ДІЯЛЬНОСТІ</a:t>
            </a:r>
            <a:endParaRPr dirty="0" lang="ru-RU">
              <a:latin charset="-52" panose="02000000000000000000" pitchFamily="50" typeface="Ermilov"/>
            </a:endParaRPr>
          </a:p>
        </p:txBody>
      </p:sp>
      <p:pic>
        <p:nvPicPr>
          <p:cNvPr id="3" name="Рисунок 2"/>
          <p:cNvPicPr>
            <a:picLocks noChangeAspect="1"/>
          </p:cNvPicPr>
          <p:nvPr/>
        </p:nvPicPr>
        <p:blipFill>
          <a:blip r:embed="rId8"/>
          <a:stretch>
            <a:fillRect/>
          </a:stretch>
        </p:blipFill>
        <p:spPr>
          <a:xfrm>
            <a:off x="179512" y="1631688"/>
            <a:ext cx="1960652" cy="2914193"/>
          </a:xfrm>
          <a:prstGeom prst="rect">
            <a:avLst/>
          </a:prstGeom>
        </p:spPr>
      </p:pic>
      <p:pic>
        <p:nvPicPr>
          <p:cNvPr id="7" name="Рисунок 6"/>
          <p:cNvPicPr>
            <a:picLocks noChangeAspect="1"/>
          </p:cNvPicPr>
          <p:nvPr/>
        </p:nvPicPr>
        <p:blipFill rotWithShape="1">
          <a:blip r:embed="rId9"/>
          <a:srcRect l="52" r="20"/>
          <a:stretch/>
        </p:blipFill>
        <p:spPr>
          <a:xfrm>
            <a:off x="4580926" y="651052"/>
            <a:ext cx="4248473" cy="2896967"/>
          </a:xfrm>
          <a:prstGeom prst="rect">
            <a:avLst/>
          </a:prstGeom>
        </p:spPr>
      </p:pic>
      <p:sp>
        <p:nvSpPr>
          <p:cNvPr id="11" name="Прямоугольник 10"/>
          <p:cNvSpPr/>
          <p:nvPr/>
        </p:nvSpPr>
        <p:spPr>
          <a:xfrm>
            <a:off x="5479199" y="3470488"/>
            <a:ext cx="2327881" cy="338554"/>
          </a:xfrm>
          <a:prstGeom prst="rect">
            <a:avLst/>
          </a:prstGeom>
        </p:spPr>
        <p:txBody>
          <a:bodyPr wrap="none">
            <a:spAutoFit/>
          </a:bodyPr>
          <a:lstStyle/>
          <a:p>
            <a:r>
              <a:rPr dirty="0" lang="uk-UA" smtClean="0" sz="1600">
                <a:solidFill>
                  <a:srgbClr val="C00000"/>
                </a:solidFill>
                <a:latin charset="-52" panose="02000000000000000000" pitchFamily="50" typeface="Ermilov"/>
                <a:ea charset="0" panose="02020603050405020304" pitchFamily="18" typeface="Times New Roman"/>
              </a:rPr>
              <a:t>РЕКОМЕНДОВАНО:</a:t>
            </a:r>
            <a:endParaRPr dirty="0" lang="uk-UA" sz="1600">
              <a:solidFill>
                <a:srgbClr val="C00000"/>
              </a:solidFill>
            </a:endParaRPr>
          </a:p>
        </p:txBody>
      </p:sp>
      <p:sp>
        <p:nvSpPr>
          <p:cNvPr id="14" name="Прямоугольник 13"/>
          <p:cNvSpPr/>
          <p:nvPr/>
        </p:nvSpPr>
        <p:spPr>
          <a:xfrm>
            <a:off x="4456300" y="3678705"/>
            <a:ext cx="4436180" cy="1092607"/>
          </a:xfrm>
          <a:prstGeom prst="rect">
            <a:avLst/>
          </a:prstGeom>
        </p:spPr>
        <p:txBody>
          <a:bodyPr wrap="square">
            <a:spAutoFit/>
          </a:bodyPr>
          <a:lstStyle/>
          <a:p>
            <a:pPr algn="just"/>
            <a:r>
              <a:rPr dirty="0" lang="uk-UA" smtClean="0" sz="1300">
                <a:latin charset="-52" panose="02000000000000000000" pitchFamily="50" typeface="Ermilov"/>
              </a:rPr>
              <a:t>Завантажити на веб-сайт всі наявні документи, незалежно від їх терміну дії (ліцензію на провадження освітньої діяльності, свідоцтво про атестацію, розпорядження про видачу ліцензій з додатком, ін.)</a:t>
            </a:r>
            <a:endParaRPr dirty="0" lang="uk-UA" sz="1300">
              <a:latin charset="-52" panose="02000000000000000000" pitchFamily="50" typeface="Ermilov"/>
            </a:endParaRPr>
          </a:p>
        </p:txBody>
      </p:sp>
      <p:pic>
        <p:nvPicPr>
          <p:cNvPr id="16" name="Рисунок 15"/>
          <p:cNvPicPr>
            <a:picLocks noChangeAspect="1"/>
          </p:cNvPicPr>
          <p:nvPr/>
        </p:nvPicPr>
        <p:blipFill>
          <a:blip r:embed="rId10"/>
          <a:stretch>
            <a:fillRect/>
          </a:stretch>
        </p:blipFill>
        <p:spPr>
          <a:xfrm>
            <a:off x="2339828" y="1631688"/>
            <a:ext cx="1981372" cy="2914141"/>
          </a:xfrm>
          <a:prstGeom prst="rect">
            <a:avLst/>
          </a:prstGeom>
        </p:spPr>
      </p:pic>
    </p:spTree>
    <p:extLst>
      <p:ext uri="{BB962C8B-B14F-4D97-AF65-F5344CB8AC3E}">
        <p14:creationId xmlns:p14="http://schemas.microsoft.com/office/powerpoint/2010/main" val="2312308690"/>
      </p:ext>
    </p:extLst>
  </p:cSld>
  <p:clrMapOvr>
    <a:masterClrMapping/>
  </p:clrMapOvr>
  <p:transition spd="slow">
    <p:wipe dir="r"/>
  </p:transition>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103461"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16</a:t>
            </a:fld>
            <a:endParaRPr lang="ru-RU" dirty="0">
              <a:latin typeface="Ermilov" panose="02000000000000000000" pitchFamily="50" charset="-52"/>
            </a:endParaRPr>
          </a:p>
        </p:txBody>
      </p:sp>
      <p:sp>
        <p:nvSpPr>
          <p:cNvPr id="10" name="Прямоугольник 9"/>
          <p:cNvSpPr/>
          <p:nvPr/>
        </p:nvSpPr>
        <p:spPr>
          <a:xfrm>
            <a:off x="37393" y="651157"/>
            <a:ext cx="2230351" cy="923330"/>
          </a:xfrm>
          <a:prstGeom prst="rect">
            <a:avLst/>
          </a:prstGeom>
        </p:spPr>
        <p:txBody>
          <a:bodyPr wrap="square">
            <a:spAutoFit/>
          </a:bodyPr>
          <a:lstStyle/>
          <a:p>
            <a:pPr algn="ctr"/>
            <a:r>
              <a:rPr lang="ru-RU" dirty="0">
                <a:ln w="0"/>
                <a:solidFill>
                  <a:srgbClr val="C00000"/>
                </a:solidFill>
                <a:effectLst>
                  <a:outerShdw blurRad="38100" dist="19050" dir="2700000" algn="tl" rotWithShape="0">
                    <a:schemeClr val="dk1">
                      <a:alpha val="40000"/>
                    </a:schemeClr>
                  </a:outerShdw>
                </a:effectLst>
                <a:latin typeface="Ermilov" panose="02000000000000000000" pitchFamily="50" charset="-52"/>
              </a:rPr>
              <a:t>Зверніть увагу </a:t>
            </a:r>
          </a:p>
          <a:p>
            <a:pPr algn="ctr"/>
            <a:r>
              <a:rPr lang="ru-RU" dirty="0">
                <a:ln w="0"/>
                <a:solidFill>
                  <a:srgbClr val="C00000"/>
                </a:solidFill>
                <a:effectLst>
                  <a:outerShdw blurRad="38100" dist="19050" dir="2700000" algn="tl" rotWithShape="0">
                    <a:schemeClr val="dk1">
                      <a:alpha val="40000"/>
                    </a:schemeClr>
                  </a:outerShdw>
                </a:effectLst>
                <a:latin typeface="Ermilov" panose="02000000000000000000" pitchFamily="50" charset="-52"/>
              </a:rPr>
              <a:t>на термін дії </a:t>
            </a:r>
            <a:r>
              <a:rPr lang="ru-RU" dirty="0" smtClean="0">
                <a:ln w="0"/>
                <a:solidFill>
                  <a:srgbClr val="C00000"/>
                </a:solidFill>
                <a:effectLst>
                  <a:outerShdw blurRad="38100" dist="19050" dir="2700000" algn="tl" rotWithShape="0">
                    <a:schemeClr val="dk1">
                      <a:alpha val="40000"/>
                    </a:schemeClr>
                  </a:outerShdw>
                </a:effectLst>
                <a:latin typeface="Ermilov" panose="02000000000000000000" pitchFamily="50" charset="-52"/>
              </a:rPr>
              <a:t>документів</a:t>
            </a:r>
            <a:endParaRPr lang="ru-RU" dirty="0">
              <a:ln w="0"/>
              <a:solidFill>
                <a:srgbClr val="C00000"/>
              </a:solidFill>
              <a:effectLst>
                <a:outerShdw blurRad="38100" dist="19050" dir="2700000" algn="tl" rotWithShape="0">
                  <a:schemeClr val="dk1">
                    <a:alpha val="40000"/>
                  </a:schemeClr>
                </a:outerShdw>
              </a:effectLst>
              <a:latin typeface="Ermilov" panose="02000000000000000000" pitchFamily="50" charset="-52"/>
            </a:endParaRPr>
          </a:p>
        </p:txBody>
      </p:sp>
      <p:pic>
        <p:nvPicPr>
          <p:cNvPr id="12" name="Рисунок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1099" y="690846"/>
            <a:ext cx="215169" cy="824823"/>
          </a:xfrm>
          <a:prstGeom prst="rect">
            <a:avLst/>
          </a:prstGeom>
        </p:spPr>
      </p:pic>
      <p:sp>
        <p:nvSpPr>
          <p:cNvPr id="13" name="Прямоугольник 12"/>
          <p:cNvSpPr/>
          <p:nvPr/>
        </p:nvSpPr>
        <p:spPr>
          <a:xfrm>
            <a:off x="2420811" y="678962"/>
            <a:ext cx="6362827" cy="3970318"/>
          </a:xfrm>
          <a:prstGeom prst="rect">
            <a:avLst/>
          </a:prstGeom>
        </p:spPr>
        <p:txBody>
          <a:bodyPr wrap="square">
            <a:spAutoFit/>
          </a:bodyPr>
          <a:lstStyle/>
          <a:p>
            <a:pPr algn="just"/>
            <a:r>
              <a:rPr lang="uk-UA" sz="1200" dirty="0">
                <a:latin typeface="Ermilov" panose="02000000000000000000" pitchFamily="50" charset="-52"/>
                <a:ea typeface="Times New Roman" panose="02020603050405020304" pitchFamily="18" charset="0"/>
              </a:rPr>
              <a:t>Ліцензування освітньої діяльності закладів освіти, передбачене </a:t>
            </a:r>
            <a:r>
              <a:rPr lang="uk-UA" sz="1200" dirty="0">
                <a:solidFill>
                  <a:srgbClr val="C00000"/>
                </a:solidFill>
                <a:latin typeface="Ermilov" panose="02000000000000000000" pitchFamily="50" charset="-52"/>
                <a:ea typeface="Times New Roman" panose="02020603050405020304" pitchFamily="18" charset="0"/>
              </a:rPr>
              <a:t>п. 6 ч. 1 ст. 7 Закону України «Про ліцензування видів господарської діяльності» </a:t>
            </a:r>
            <a:r>
              <a:rPr lang="uk-UA" sz="1200" dirty="0">
                <a:latin typeface="Ermilov" panose="02000000000000000000" pitchFamily="50" charset="-52"/>
                <a:ea typeface="Times New Roman" panose="02020603050405020304" pitchFamily="18" charset="0"/>
              </a:rPr>
              <a:t>і здійснюється відповідно до </a:t>
            </a:r>
            <a:r>
              <a:rPr lang="uk-UA" sz="1200" dirty="0">
                <a:solidFill>
                  <a:srgbClr val="C00000"/>
                </a:solidFill>
                <a:latin typeface="Ermilov" panose="02000000000000000000" pitchFamily="50" charset="-52"/>
                <a:ea typeface="Times New Roman" panose="02020603050405020304" pitchFamily="18" charset="0"/>
              </a:rPr>
              <a:t>Ліцензійних умов провадження освітньої діяльності</a:t>
            </a:r>
            <a:r>
              <a:rPr lang="uk-UA" sz="1200" dirty="0">
                <a:latin typeface="Ermilov" panose="02000000000000000000" pitchFamily="50" charset="-52"/>
                <a:ea typeface="Times New Roman" panose="02020603050405020304" pitchFamily="18" charset="0"/>
              </a:rPr>
              <a:t>, затверджених постановою КМУ від 30.12.2015 № 1187 і викладених </a:t>
            </a:r>
            <a:r>
              <a:rPr lang="uk-UA" sz="1200" dirty="0" smtClean="0">
                <a:latin typeface="Ermilov" panose="02000000000000000000" pitchFamily="50" charset="-52"/>
                <a:ea typeface="Times New Roman" panose="02020603050405020304" pitchFamily="18" charset="0"/>
              </a:rPr>
              <a:t>у </a:t>
            </a:r>
            <a:r>
              <a:rPr lang="uk-UA" sz="1200" dirty="0">
                <a:latin typeface="Ermilov" panose="02000000000000000000" pitchFamily="50" charset="-52"/>
                <a:ea typeface="Times New Roman" panose="02020603050405020304" pitchFamily="18" charset="0"/>
              </a:rPr>
              <a:t>новій редакції </a:t>
            </a:r>
            <a:r>
              <a:rPr lang="uk-UA" sz="1200" dirty="0">
                <a:solidFill>
                  <a:srgbClr val="C00000"/>
                </a:solidFill>
                <a:latin typeface="Ermilov" panose="02000000000000000000" pitchFamily="50" charset="-52"/>
                <a:ea typeface="Times New Roman" panose="02020603050405020304" pitchFamily="18" charset="0"/>
              </a:rPr>
              <a:t>від 10.05.2018 № 347</a:t>
            </a:r>
            <a:r>
              <a:rPr lang="uk-UA" sz="1200" dirty="0">
                <a:latin typeface="Ermilov" panose="02000000000000000000" pitchFamily="50" charset="-52"/>
                <a:ea typeface="Times New Roman" panose="02020603050405020304" pitchFamily="18" charset="0"/>
              </a:rPr>
              <a:t>. </a:t>
            </a:r>
            <a:endParaRPr lang="uk-UA" sz="1200" dirty="0" smtClean="0">
              <a:latin typeface="Ermilov" panose="02000000000000000000" pitchFamily="50" charset="-52"/>
              <a:ea typeface="Times New Roman" panose="02020603050405020304" pitchFamily="18" charset="0"/>
            </a:endParaRPr>
          </a:p>
          <a:p>
            <a:pPr algn="just"/>
            <a:endParaRPr lang="uk-UA" sz="1200" dirty="0">
              <a:latin typeface="Ermilov" panose="02000000000000000000" pitchFamily="50" charset="-52"/>
              <a:ea typeface="Times New Roman" panose="02020603050405020304" pitchFamily="18" charset="0"/>
            </a:endParaRPr>
          </a:p>
          <a:p>
            <a:pPr algn="just"/>
            <a:r>
              <a:rPr lang="uk-UA" sz="1200" dirty="0" smtClean="0">
                <a:solidFill>
                  <a:srgbClr val="C00000"/>
                </a:solidFill>
                <a:latin typeface="Ermilov" panose="02000000000000000000" pitchFamily="50" charset="-52"/>
                <a:ea typeface="Times New Roman" panose="02020603050405020304" pitchFamily="18" charset="0"/>
              </a:rPr>
              <a:t>Абзацом 2 ч. 1 ст. 8 Закону України «Про загальну середню освіту»</a:t>
            </a:r>
            <a:r>
              <a:rPr lang="uk-UA" sz="1200" dirty="0" smtClean="0">
                <a:latin typeface="Ermilov" panose="02000000000000000000" pitchFamily="50" charset="-52"/>
                <a:ea typeface="Times New Roman" panose="02020603050405020304" pitchFamily="18" charset="0"/>
              </a:rPr>
              <a:t> передбачено, що наявність відповідної ліцензії, виданої в установленому законодавством порядку, є обов’язковою умовою для провадження освітньої діяльності закладом освіти на певному рівні загальної середньої освіти. </a:t>
            </a:r>
          </a:p>
          <a:p>
            <a:pPr algn="just"/>
            <a:endParaRPr lang="uk-UA" sz="1200" dirty="0" smtClean="0">
              <a:latin typeface="Ermilov" panose="02000000000000000000" pitchFamily="50" charset="-52"/>
              <a:ea typeface="Times New Roman" panose="02020603050405020304" pitchFamily="18" charset="0"/>
            </a:endParaRPr>
          </a:p>
          <a:p>
            <a:pPr algn="just"/>
            <a:r>
              <a:rPr lang="ru-RU" sz="1200" dirty="0">
                <a:solidFill>
                  <a:srgbClr val="C00000"/>
                </a:solidFill>
                <a:latin typeface="Ermilov" panose="02000000000000000000" pitchFamily="50" charset="-52"/>
                <a:ea typeface="Times New Roman" panose="02020603050405020304" pitchFamily="18" charset="0"/>
              </a:rPr>
              <a:t>Абзацом </a:t>
            </a:r>
            <a:r>
              <a:rPr lang="ru-RU" sz="1200" dirty="0" smtClean="0">
                <a:solidFill>
                  <a:srgbClr val="C00000"/>
                </a:solidFill>
                <a:latin typeface="Ermilov" panose="02000000000000000000" pitchFamily="50" charset="-52"/>
                <a:ea typeface="Times New Roman" panose="02020603050405020304" pitchFamily="18" charset="0"/>
              </a:rPr>
              <a:t> п. 3 </a:t>
            </a:r>
            <a:r>
              <a:rPr lang="ru-RU" sz="1200" dirty="0">
                <a:solidFill>
                  <a:srgbClr val="C00000"/>
                </a:solidFill>
                <a:latin typeface="Ermilov" panose="02000000000000000000" pitchFamily="50" charset="-52"/>
                <a:ea typeface="Times New Roman" panose="02020603050405020304" pitchFamily="18" charset="0"/>
              </a:rPr>
              <a:t>ст. </a:t>
            </a:r>
            <a:r>
              <a:rPr lang="ru-RU" sz="1200" dirty="0" smtClean="0">
                <a:solidFill>
                  <a:srgbClr val="C00000"/>
                </a:solidFill>
                <a:latin typeface="Ermilov" panose="02000000000000000000" pitchFamily="50" charset="-52"/>
                <a:ea typeface="Times New Roman" panose="02020603050405020304" pitchFamily="18" charset="0"/>
              </a:rPr>
              <a:t>11 </a:t>
            </a:r>
            <a:r>
              <a:rPr lang="ru-RU" sz="1200" dirty="0">
                <a:solidFill>
                  <a:srgbClr val="C00000"/>
                </a:solidFill>
                <a:latin typeface="Ermilov" panose="02000000000000000000" pitchFamily="50" charset="-52"/>
                <a:ea typeface="Times New Roman" panose="02020603050405020304" pitchFamily="18" charset="0"/>
              </a:rPr>
              <a:t>Закону України «Про </a:t>
            </a:r>
            <a:r>
              <a:rPr lang="ru-RU" sz="1200" dirty="0" smtClean="0">
                <a:solidFill>
                  <a:srgbClr val="C00000"/>
                </a:solidFill>
                <a:latin typeface="Ermilov" panose="02000000000000000000" pitchFamily="50" charset="-52"/>
                <a:ea typeface="Times New Roman" panose="02020603050405020304" pitchFamily="18" charset="0"/>
              </a:rPr>
              <a:t>дошкільну освіту</a:t>
            </a:r>
            <a:r>
              <a:rPr lang="ru-RU" sz="1200" dirty="0">
                <a:solidFill>
                  <a:srgbClr val="C00000"/>
                </a:solidFill>
                <a:latin typeface="Ermilov" panose="02000000000000000000" pitchFamily="50" charset="-52"/>
                <a:ea typeface="Times New Roman" panose="02020603050405020304" pitchFamily="18" charset="0"/>
              </a:rPr>
              <a:t>» </a:t>
            </a:r>
            <a:r>
              <a:rPr lang="ru-RU" sz="1200" dirty="0">
                <a:latin typeface="Ermilov" panose="02000000000000000000" pitchFamily="50" charset="-52"/>
                <a:ea typeface="Times New Roman" panose="02020603050405020304" pitchFamily="18" charset="0"/>
              </a:rPr>
              <a:t>передбачено, </a:t>
            </a:r>
            <a:r>
              <a:rPr lang="ru-RU" sz="1200" dirty="0" smtClean="0">
                <a:latin typeface="Ermilov" panose="02000000000000000000" pitchFamily="50" charset="-52"/>
                <a:ea typeface="Times New Roman" panose="02020603050405020304" pitchFamily="18" charset="0"/>
              </a:rPr>
              <a:t>що з</a:t>
            </a:r>
            <a:r>
              <a:rPr lang="uk-UA" sz="1200" dirty="0" err="1" smtClean="0">
                <a:latin typeface="Ermilov" panose="02000000000000000000" pitchFamily="50" charset="-52"/>
                <a:ea typeface="Times New Roman" panose="02020603050405020304" pitchFamily="18" charset="0"/>
              </a:rPr>
              <a:t>аклад</a:t>
            </a:r>
            <a:r>
              <a:rPr lang="uk-UA" sz="1200" dirty="0" smtClean="0">
                <a:latin typeface="Ermilov" panose="02000000000000000000" pitchFamily="50" charset="-52"/>
                <a:ea typeface="Times New Roman" panose="02020603050405020304" pitchFamily="18" charset="0"/>
              </a:rPr>
              <a:t> </a:t>
            </a:r>
            <a:r>
              <a:rPr lang="uk-UA" sz="1200" dirty="0">
                <a:latin typeface="Ermilov" panose="02000000000000000000" pitchFamily="50" charset="-52"/>
                <a:ea typeface="Times New Roman" panose="02020603050405020304" pitchFamily="18" charset="0"/>
              </a:rPr>
              <a:t>дошкільної освіти здійснює свою діяльність за наявності ліцензії на право провадження освітньої діяльності у сфері дошкільної освіти, виданої у встановленому законодавством України порядку.</a:t>
            </a:r>
            <a:endParaRPr lang="uk-UA" sz="1200" dirty="0" smtClean="0">
              <a:latin typeface="Ermilov" panose="02000000000000000000" pitchFamily="50" charset="-52"/>
              <a:ea typeface="Times New Roman" panose="02020603050405020304" pitchFamily="18" charset="0"/>
            </a:endParaRPr>
          </a:p>
          <a:p>
            <a:pPr algn="just"/>
            <a:endParaRPr lang="uk-UA" sz="1200" dirty="0" smtClean="0">
              <a:latin typeface="Ermilov" panose="02000000000000000000" pitchFamily="50" charset="-52"/>
              <a:ea typeface="Times New Roman" panose="02020603050405020304" pitchFamily="18" charset="0"/>
            </a:endParaRPr>
          </a:p>
          <a:p>
            <a:pPr algn="just"/>
            <a:r>
              <a:rPr lang="uk-UA" sz="1200" dirty="0" smtClean="0">
                <a:latin typeface="Ermilov" panose="02000000000000000000" pitchFamily="50" charset="-52"/>
                <a:ea typeface="Times New Roman" panose="02020603050405020304" pitchFamily="18" charset="0"/>
              </a:rPr>
              <a:t>Відповідно до </a:t>
            </a:r>
            <a:r>
              <a:rPr lang="uk-UA" sz="1200" dirty="0" smtClean="0">
                <a:solidFill>
                  <a:srgbClr val="C00000"/>
                </a:solidFill>
                <a:latin typeface="Ermilov" panose="02000000000000000000" pitchFamily="50" charset="-52"/>
                <a:ea typeface="Times New Roman" panose="02020603050405020304" pitchFamily="18" charset="0"/>
              </a:rPr>
              <a:t>ч. 2 ст. 43 Закону України «Про освіту» від 05.09.2017</a:t>
            </a:r>
            <a:r>
              <a:rPr lang="uk-UA" sz="1200" dirty="0" smtClean="0">
                <a:latin typeface="Ermilov" panose="02000000000000000000" pitchFamily="50" charset="-52"/>
                <a:ea typeface="Times New Roman" panose="02020603050405020304" pitchFamily="18" charset="0"/>
              </a:rPr>
              <a:t> визначено перелік органів, уповноважених на здійснення ліцензування закладів дошкільної та загальної середньої освіти, до яких віднесено </a:t>
            </a:r>
            <a:r>
              <a:rPr lang="uk-UA" sz="1200" dirty="0" smtClean="0">
                <a:solidFill>
                  <a:srgbClr val="C00000"/>
                </a:solidFill>
                <a:latin typeface="Ermilov" panose="02000000000000000000" pitchFamily="50" charset="-52"/>
                <a:ea typeface="Times New Roman" panose="02020603050405020304" pitchFamily="18" charset="0"/>
              </a:rPr>
              <a:t>обласні державні адміністрації</a:t>
            </a:r>
            <a:r>
              <a:rPr lang="uk-UA" sz="1200" dirty="0" smtClean="0">
                <a:latin typeface="Ermilov" panose="02000000000000000000" pitchFamily="50" charset="-52"/>
                <a:ea typeface="Times New Roman" panose="02020603050405020304" pitchFamily="18" charset="0"/>
              </a:rPr>
              <a:t>. </a:t>
            </a:r>
            <a:endParaRPr lang="ru-RU" sz="1200" dirty="0">
              <a:latin typeface="Ermilov" panose="02000000000000000000" pitchFamily="50" charset="-52"/>
            </a:endParaRPr>
          </a:p>
        </p:txBody>
      </p:sp>
      <p:pic>
        <p:nvPicPr>
          <p:cNvPr id="7" name="Рисунок 6"/>
          <p:cNvPicPr>
            <a:picLocks noChangeAspect="1"/>
          </p:cNvPicPr>
          <p:nvPr/>
        </p:nvPicPr>
        <p:blipFill>
          <a:blip r:embed="rId9"/>
          <a:stretch>
            <a:fillRect/>
          </a:stretch>
        </p:blipFill>
        <p:spPr>
          <a:xfrm>
            <a:off x="179512" y="1598221"/>
            <a:ext cx="2048434" cy="2926334"/>
          </a:xfrm>
          <a:prstGeom prst="rect">
            <a:avLst/>
          </a:prstGeom>
        </p:spPr>
      </p:pic>
    </p:spTree>
    <p:extLst>
      <p:ext uri="{BB962C8B-B14F-4D97-AF65-F5344CB8AC3E}">
        <p14:creationId xmlns:p14="http://schemas.microsoft.com/office/powerpoint/2010/main" val="1526920485"/>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3021"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17</a:t>
            </a:fld>
            <a:endParaRPr lang="ru-RU" dirty="0">
              <a:latin typeface="Ermilov" panose="02000000000000000000" pitchFamily="50" charset="-52"/>
            </a:endParaRPr>
          </a:p>
        </p:txBody>
      </p:sp>
      <p:sp>
        <p:nvSpPr>
          <p:cNvPr id="6" name="Прямоугольник 5"/>
          <p:cNvSpPr/>
          <p:nvPr/>
        </p:nvSpPr>
        <p:spPr>
          <a:xfrm>
            <a:off x="-7238" y="230401"/>
            <a:ext cx="1005403" cy="1569660"/>
          </a:xfrm>
          <a:prstGeom prst="rect">
            <a:avLst/>
          </a:prstGeom>
        </p:spPr>
        <p:txBody>
          <a:bodyPr wrap="none">
            <a:spAutoFit/>
          </a:bodyPr>
          <a:lstStyle/>
          <a:p>
            <a:r>
              <a:rPr lang="ru-RU" sz="9600" dirty="0" smtClean="0">
                <a:latin typeface="Ermilov" panose="02000000000000000000" pitchFamily="50" charset="-52"/>
              </a:rPr>
              <a:t>3</a:t>
            </a:r>
            <a:endParaRPr lang="ru-RU" sz="9600" dirty="0">
              <a:latin typeface="Ermilov" panose="02000000000000000000" pitchFamily="50" charset="-52"/>
            </a:endParaRPr>
          </a:p>
        </p:txBody>
      </p:sp>
      <p:sp>
        <p:nvSpPr>
          <p:cNvPr id="7" name="Прямоугольник 6"/>
          <p:cNvSpPr/>
          <p:nvPr/>
        </p:nvSpPr>
        <p:spPr>
          <a:xfrm>
            <a:off x="692195" y="646741"/>
            <a:ext cx="3312368" cy="923330"/>
          </a:xfrm>
          <a:prstGeom prst="rect">
            <a:avLst/>
          </a:prstGeom>
        </p:spPr>
        <p:txBody>
          <a:bodyPr wrap="square">
            <a:spAutoFit/>
          </a:bodyPr>
          <a:lstStyle/>
          <a:p>
            <a:pPr algn="ctr"/>
            <a:r>
              <a:rPr lang="ru-RU" dirty="0" smtClean="0">
                <a:latin typeface="Ermilov" panose="02000000000000000000" pitchFamily="50" charset="-52"/>
              </a:rPr>
              <a:t>СТРУКТУРА ТА ОРГАНИ УПРАВЛІННЯ ЗАКЛАДУ ОСВІТИ</a:t>
            </a:r>
            <a:endParaRPr lang="ru-RU" dirty="0">
              <a:latin typeface="Ermilov" panose="02000000000000000000" pitchFamily="50" charset="-52"/>
            </a:endParaRPr>
          </a:p>
        </p:txBody>
      </p:sp>
      <p:sp>
        <p:nvSpPr>
          <p:cNvPr id="8" name="Прямоугольник 7"/>
          <p:cNvSpPr/>
          <p:nvPr/>
        </p:nvSpPr>
        <p:spPr>
          <a:xfrm>
            <a:off x="4211960" y="606017"/>
            <a:ext cx="4656824" cy="1815882"/>
          </a:xfrm>
          <a:prstGeom prst="rect">
            <a:avLst/>
          </a:prstGeom>
        </p:spPr>
        <p:txBody>
          <a:bodyPr wrap="square">
            <a:spAutoFit/>
          </a:bodyPr>
          <a:lstStyle/>
          <a:p>
            <a:pPr algn="just"/>
            <a:r>
              <a:rPr lang="uk-UA" sz="1400" dirty="0">
                <a:latin typeface="Ermilov" panose="02000000000000000000" pitchFamily="50" charset="-52"/>
                <a:ea typeface="Times New Roman" panose="02020603050405020304" pitchFamily="18" charset="0"/>
              </a:rPr>
              <a:t>Відповідно до ст</a:t>
            </a:r>
            <a:r>
              <a:rPr lang="uk-UA" sz="1400" dirty="0" smtClean="0">
                <a:latin typeface="Ermilov" panose="02000000000000000000" pitchFamily="50" charset="-52"/>
                <a:ea typeface="Times New Roman" panose="02020603050405020304" pitchFamily="18" charset="0"/>
              </a:rPr>
              <a:t>. 24 </a:t>
            </a:r>
            <a:r>
              <a:rPr lang="uk-UA" sz="1400" dirty="0">
                <a:latin typeface="Ermilov" panose="02000000000000000000" pitchFamily="50" charset="-52"/>
                <a:ea typeface="Times New Roman" panose="02020603050405020304" pitchFamily="18" charset="0"/>
              </a:rPr>
              <a:t>Закону України «Про освіту» </a:t>
            </a:r>
            <a:r>
              <a:rPr lang="uk-UA" sz="1400" dirty="0">
                <a:solidFill>
                  <a:srgbClr val="C00000"/>
                </a:solidFill>
                <a:latin typeface="Ermilov" panose="02000000000000000000" pitchFamily="50" charset="-52"/>
                <a:ea typeface="Times New Roman" panose="02020603050405020304" pitchFamily="18" charset="0"/>
              </a:rPr>
              <a:t>управління закладом освіти </a:t>
            </a:r>
            <a:r>
              <a:rPr lang="uk-UA" sz="1400" dirty="0">
                <a:latin typeface="Ermilov" panose="02000000000000000000" pitchFamily="50" charset="-52"/>
                <a:ea typeface="Times New Roman" panose="02020603050405020304" pitchFamily="18" charset="0"/>
              </a:rPr>
              <a:t>здійснюють: засновник (засновники), керівник закладу освіти, колегіальний орган управління закладу освіти, колегіальний орган громадського самоврядування, інші органи, передбачені спеціальними законами та/або установчими документами закладу освіти.</a:t>
            </a:r>
            <a:endParaRPr lang="ru-RU" sz="1400" dirty="0">
              <a:latin typeface="Ermilov" panose="02000000000000000000" pitchFamily="50" charset="-52"/>
            </a:endParaRPr>
          </a:p>
        </p:txBody>
      </p:sp>
      <p:sp>
        <p:nvSpPr>
          <p:cNvPr id="16" name="Горизонтальный свиток 15"/>
          <p:cNvSpPr/>
          <p:nvPr/>
        </p:nvSpPr>
        <p:spPr>
          <a:xfrm>
            <a:off x="4182525" y="2283718"/>
            <a:ext cx="4715694" cy="2260286"/>
          </a:xfrm>
          <a:prstGeom prst="horizontalScroll">
            <a:avLst>
              <a:gd name="adj" fmla="val 1037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Прямоугольник 13"/>
          <p:cNvSpPr/>
          <p:nvPr/>
        </p:nvSpPr>
        <p:spPr>
          <a:xfrm>
            <a:off x="4441122" y="2505920"/>
            <a:ext cx="4427662" cy="1815882"/>
          </a:xfrm>
          <a:prstGeom prst="rect">
            <a:avLst/>
          </a:prstGeom>
        </p:spPr>
        <p:txBody>
          <a:bodyPr wrap="square">
            <a:spAutoFit/>
          </a:bodyPr>
          <a:lstStyle/>
          <a:p>
            <a:pPr algn="just"/>
            <a:r>
              <a:rPr lang="uk-UA" sz="1400" dirty="0">
                <a:latin typeface="Ermilov" panose="02000000000000000000" pitchFamily="50" charset="-52"/>
                <a:ea typeface="Times New Roman" panose="02020603050405020304" pitchFamily="18" charset="0"/>
              </a:rPr>
              <a:t>Інформація </a:t>
            </a:r>
            <a:r>
              <a:rPr lang="uk-UA" sz="1400" dirty="0" smtClean="0">
                <a:latin typeface="Ermilov" panose="02000000000000000000" pitchFamily="50" charset="-52"/>
                <a:ea typeface="Times New Roman" panose="02020603050405020304" pitchFamily="18" charset="0"/>
              </a:rPr>
              <a:t>в даному розділі подається </a:t>
            </a:r>
            <a:r>
              <a:rPr lang="uk-UA" sz="1400" dirty="0">
                <a:latin typeface="Ermilov" panose="02000000000000000000" pitchFamily="50" charset="-52"/>
                <a:ea typeface="Times New Roman" panose="02020603050405020304" pitchFamily="18" charset="0"/>
              </a:rPr>
              <a:t>щодо конкретного закладу </a:t>
            </a:r>
            <a:r>
              <a:rPr lang="uk-UA" sz="1400" dirty="0" smtClean="0">
                <a:latin typeface="Ermilov" panose="02000000000000000000" pitchFamily="50" charset="-52"/>
                <a:ea typeface="Times New Roman" panose="02020603050405020304" pitchFamily="18" charset="0"/>
              </a:rPr>
              <a:t>освіти </a:t>
            </a:r>
            <a:r>
              <a:rPr lang="uk-UA" sz="1400" dirty="0">
                <a:latin typeface="Ermilov" panose="02000000000000000000" pitchFamily="50" charset="-52"/>
                <a:ea typeface="Times New Roman" panose="02020603050405020304" pitchFamily="18" charset="0"/>
              </a:rPr>
              <a:t>із зазначенням </a:t>
            </a:r>
            <a:r>
              <a:rPr lang="uk-UA" sz="1400" dirty="0" smtClean="0">
                <a:latin typeface="Ermilov" panose="02000000000000000000" pitchFamily="50" charset="-52"/>
                <a:ea typeface="Times New Roman" panose="02020603050405020304" pitchFamily="18" charset="0"/>
              </a:rPr>
              <a:t>чіткої структури </a:t>
            </a:r>
            <a:r>
              <a:rPr lang="uk-UA" sz="1400" dirty="0">
                <a:latin typeface="Ermilov" panose="02000000000000000000" pitchFamily="50" charset="-52"/>
                <a:ea typeface="Times New Roman" panose="02020603050405020304" pitchFamily="18" charset="0"/>
              </a:rPr>
              <a:t>і органів управління </a:t>
            </a:r>
            <a:r>
              <a:rPr lang="uk-UA" sz="1400" dirty="0" smtClean="0">
                <a:latin typeface="Ermilov" panose="02000000000000000000" pitchFamily="50" charset="-52"/>
                <a:ea typeface="Times New Roman" panose="02020603050405020304" pitchFamily="18" charset="0"/>
              </a:rPr>
              <a:t>закладу освіти (у </a:t>
            </a:r>
            <a:r>
              <a:rPr lang="uk-UA" sz="1400" dirty="0">
                <a:latin typeface="Ermilov" panose="02000000000000000000" pitchFamily="50" charset="-52"/>
                <a:ea typeface="Times New Roman" panose="02020603050405020304" pitchFamily="18" charset="0"/>
              </a:rPr>
              <a:t>тому числі порядку взаємодії між ними). </a:t>
            </a:r>
            <a:endParaRPr lang="uk-UA" sz="1400" dirty="0" smtClean="0">
              <a:latin typeface="Ermilov" panose="02000000000000000000" pitchFamily="50" charset="-52"/>
              <a:ea typeface="Times New Roman" panose="02020603050405020304" pitchFamily="18" charset="0"/>
            </a:endParaRPr>
          </a:p>
          <a:p>
            <a:pPr algn="just"/>
            <a:r>
              <a:rPr lang="uk-UA" sz="1400" dirty="0" smtClean="0">
                <a:solidFill>
                  <a:srgbClr val="7030A0"/>
                </a:solidFill>
                <a:latin typeface="Ermilov" panose="02000000000000000000" pitchFamily="50" charset="-52"/>
                <a:ea typeface="Times New Roman" panose="02020603050405020304" pitchFamily="18" charset="0"/>
              </a:rPr>
              <a:t>РЕКОМЕНДОВАНО</a:t>
            </a:r>
            <a:r>
              <a:rPr lang="uk-UA" sz="1400" dirty="0" smtClean="0">
                <a:latin typeface="Ermilov" panose="02000000000000000000" pitchFamily="50" charset="-52"/>
                <a:ea typeface="Times New Roman" panose="02020603050405020304" pitchFamily="18" charset="0"/>
              </a:rPr>
              <a:t> </a:t>
            </a:r>
            <a:r>
              <a:rPr lang="uk-UA" sz="1400" dirty="0">
                <a:latin typeface="Ermilov" panose="02000000000000000000" pitchFamily="50" charset="-52"/>
                <a:ea typeface="Times New Roman" panose="02020603050405020304" pitchFamily="18" charset="0"/>
              </a:rPr>
              <a:t>для кращого сприйняття та наочності даний пункт відображати схематично.</a:t>
            </a:r>
            <a:endParaRPr lang="ru-RU" sz="1400" dirty="0">
              <a:latin typeface="Ermilov" panose="02000000000000000000" pitchFamily="50" charset="-52"/>
            </a:endParaRPr>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760" y="1627140"/>
            <a:ext cx="3189160" cy="2979872"/>
          </a:xfrm>
          <a:prstGeom prst="rect">
            <a:avLst/>
          </a:prstGeom>
        </p:spPr>
      </p:pic>
    </p:spTree>
    <p:extLst>
      <p:ext uri="{BB962C8B-B14F-4D97-AF65-F5344CB8AC3E}">
        <p14:creationId xmlns:p14="http://schemas.microsoft.com/office/powerpoint/2010/main" val="3722701046"/>
      </p:ext>
    </p:extLst>
  </p:cSld>
  <p:clrMapOvr>
    <a:masterClrMapping/>
  </p:clrMapOvr>
  <p:transition spd="slow">
    <p:wipe dir="r"/>
  </p:transition>
  <p:timing>
    <p:tnLst>
      <p:par>
        <p:cTn id="1" dur="indefinite" restart="never" nodeType="tmRoot"/>
      </p:par>
    </p:tnLst>
  </p:timing>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62798">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18</a:t>
            </a:fld>
            <a:endParaRPr dirty="0" lang="ru-RU">
              <a:latin charset="-52" panose="02000000000000000000" pitchFamily="50" typeface="Ermilov"/>
            </a:endParaRPr>
          </a:p>
        </p:txBody>
      </p:sp>
      <p:sp>
        <p:nvSpPr>
          <p:cNvPr id="12" name="Прямоугольник 11"/>
          <p:cNvSpPr/>
          <p:nvPr/>
        </p:nvSpPr>
        <p:spPr>
          <a:xfrm>
            <a:off x="251520" y="755813"/>
            <a:ext cx="1835555" cy="369332"/>
          </a:xfrm>
          <a:prstGeom prst="rect">
            <a:avLst/>
          </a:prstGeom>
        </p:spPr>
        <p:txBody>
          <a:bodyPr wrap="square">
            <a:spAutoFit/>
          </a:bodyPr>
          <a:lstStyle/>
          <a:p>
            <a:r>
              <a:rPr dirty="0" lang="uk-UA" smtClean="0">
                <a:latin charset="-52" panose="02000000000000000000" pitchFamily="50" typeface="Ermilov"/>
              </a:rPr>
              <a:t>Приклад:</a:t>
            </a:r>
            <a:endParaRPr dirty="0" lang="ru-RU"/>
          </a:p>
        </p:txBody>
      </p:sp>
      <p:pic>
        <p:nvPicPr>
          <p:cNvPr id="3" name="Рисунок 2"/>
          <p:cNvPicPr>
            <a:picLocks noChangeAspect="1"/>
          </p:cNvPicPr>
          <p:nvPr/>
        </p:nvPicPr>
        <p:blipFill>
          <a:blip r:embed="rId8"/>
          <a:stretch>
            <a:fillRect/>
          </a:stretch>
        </p:blipFill>
        <p:spPr>
          <a:xfrm>
            <a:off x="5277563" y="918507"/>
            <a:ext cx="3542843" cy="3553569"/>
          </a:xfrm>
          <a:prstGeom prst="rect">
            <a:avLst/>
          </a:prstGeom>
        </p:spPr>
      </p:pic>
      <p:pic>
        <p:nvPicPr>
          <p:cNvPr id="4" name="Рисунок 3"/>
          <p:cNvPicPr>
            <a:picLocks noChangeAspect="1"/>
          </p:cNvPicPr>
          <p:nvPr/>
        </p:nvPicPr>
        <p:blipFill rotWithShape="1">
          <a:blip r:embed="rId9"/>
          <a:srcRect b="234" l="72" r="12" t="226"/>
          <a:stretch/>
        </p:blipFill>
        <p:spPr>
          <a:xfrm>
            <a:off x="335392" y="1156304"/>
            <a:ext cx="4771801" cy="3347382"/>
          </a:xfrm>
          <a:prstGeom prst="rect">
            <a:avLst/>
          </a:prstGeom>
        </p:spPr>
      </p:pic>
      <p:sp>
        <p:nvSpPr>
          <p:cNvPr id="6" name="Прямоугольник 5"/>
          <p:cNvSpPr/>
          <p:nvPr/>
        </p:nvSpPr>
        <p:spPr>
          <a:xfrm>
            <a:off x="335392" y="1156304"/>
            <a:ext cx="4771801" cy="3347382"/>
          </a:xfrm>
          <a:prstGeom prst="rect">
            <a:avLst/>
          </a:prstGeom>
          <a:noFill/>
          <a:ln w="38100">
            <a:solidFill>
              <a:srgbClr val="1813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uk-UA"/>
          </a:p>
        </p:txBody>
      </p:sp>
      <p:sp>
        <p:nvSpPr>
          <p:cNvPr id="7" name="Прямоугольник 6"/>
          <p:cNvSpPr/>
          <p:nvPr/>
        </p:nvSpPr>
        <p:spPr>
          <a:xfrm>
            <a:off x="5277563" y="883885"/>
            <a:ext cx="3542843" cy="3619802"/>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uk-UA"/>
          </a:p>
        </p:txBody>
      </p:sp>
    </p:spTree>
    <p:extLst>
      <p:ext uri="{BB962C8B-B14F-4D97-AF65-F5344CB8AC3E}">
        <p14:creationId xmlns:p14="http://schemas.microsoft.com/office/powerpoint/2010/main" val="784826566"/>
      </p:ext>
    </p:extLst>
  </p:cSld>
  <p:clrMapOvr>
    <a:masterClrMapping/>
  </p:clrMapOvr>
  <p:transition spd="slow">
    <p:wipe dir="r"/>
  </p:transition>
  <p:timing>
    <p:tnLst>
      <p:par>
        <p:cTn dur="indefinite" id="1" nodeType="tmRoot" restart="never"/>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6092" y="7131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3820"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19</a:t>
            </a:fld>
            <a:endParaRPr lang="ru-RU" dirty="0">
              <a:latin typeface="Ermilov" panose="02000000000000000000" pitchFamily="50" charset="-52"/>
            </a:endParaRPr>
          </a:p>
        </p:txBody>
      </p:sp>
      <p:sp>
        <p:nvSpPr>
          <p:cNvPr id="4" name="Прямоугольник 3"/>
          <p:cNvSpPr/>
          <p:nvPr/>
        </p:nvSpPr>
        <p:spPr>
          <a:xfrm>
            <a:off x="6350" y="212468"/>
            <a:ext cx="998991" cy="1569660"/>
          </a:xfrm>
          <a:prstGeom prst="rect">
            <a:avLst/>
          </a:prstGeom>
        </p:spPr>
        <p:txBody>
          <a:bodyPr wrap="none">
            <a:spAutoFit/>
          </a:bodyPr>
          <a:lstStyle/>
          <a:p>
            <a:r>
              <a:rPr lang="ru-RU" sz="9600" dirty="0" smtClean="0">
                <a:latin typeface="Ermilov" panose="02000000000000000000" pitchFamily="50" charset="-52"/>
              </a:rPr>
              <a:t>4</a:t>
            </a:r>
            <a:endParaRPr lang="ru-RU" sz="9600" dirty="0">
              <a:latin typeface="Ermilov" panose="02000000000000000000" pitchFamily="50" charset="-52"/>
            </a:endParaRPr>
          </a:p>
        </p:txBody>
      </p:sp>
      <p:sp>
        <p:nvSpPr>
          <p:cNvPr id="6" name="Прямоугольник 5"/>
          <p:cNvSpPr/>
          <p:nvPr/>
        </p:nvSpPr>
        <p:spPr>
          <a:xfrm>
            <a:off x="776529" y="625088"/>
            <a:ext cx="3781183" cy="1107996"/>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КАДРОВИЙ СКЛАД ЗАКЛАДУ ОСВІТИ ЗГІДНО З ЛІЦЕНЗІЙНИМИ УМОВАМИ </a:t>
            </a:r>
            <a:r>
              <a:rPr lang="uk-UA" sz="1200" dirty="0" smtClean="0">
                <a:latin typeface="Ermilov" panose="02000000000000000000" pitchFamily="50" charset="-52"/>
                <a:ea typeface="Calibri" panose="020F0502020204030204" pitchFamily="34" charset="0"/>
                <a:cs typeface="Times New Roman" panose="02020603050405020304" pitchFamily="18" charset="0"/>
              </a:rPr>
              <a:t>(для закладів загальної середньої освіти)</a:t>
            </a:r>
            <a:endParaRPr lang="ru-RU" sz="1200" dirty="0"/>
          </a:p>
        </p:txBody>
      </p:sp>
      <p:sp>
        <p:nvSpPr>
          <p:cNvPr id="8" name="Прямоугольник 7"/>
          <p:cNvSpPr/>
          <p:nvPr/>
        </p:nvSpPr>
        <p:spPr>
          <a:xfrm>
            <a:off x="4763017" y="1145483"/>
            <a:ext cx="4141412" cy="3416320"/>
          </a:xfrm>
          <a:prstGeom prst="rect">
            <a:avLst/>
          </a:prstGeom>
        </p:spPr>
        <p:txBody>
          <a:bodyPr wrap="square">
            <a:spAutoFit/>
          </a:bodyPr>
          <a:lstStyle/>
          <a:p>
            <a:pPr algn="just"/>
            <a:r>
              <a:rPr lang="ru-RU" sz="1200" dirty="0" smtClean="0">
                <a:solidFill>
                  <a:srgbClr val="000000"/>
                </a:solidFill>
                <a:latin typeface="Ermilov" panose="02000000000000000000" pitchFamily="50" charset="-52"/>
              </a:rPr>
              <a:t>* Наявність </a:t>
            </a:r>
            <a:r>
              <a:rPr lang="ru-RU" sz="1200" dirty="0">
                <a:solidFill>
                  <a:srgbClr val="C00000"/>
                </a:solidFill>
                <a:latin typeface="Ermilov" panose="02000000000000000000" pitchFamily="50" charset="-52"/>
              </a:rPr>
              <a:t>вищої освіти</a:t>
            </a:r>
            <a:r>
              <a:rPr lang="ru-RU" sz="1200" dirty="0">
                <a:solidFill>
                  <a:srgbClr val="000000"/>
                </a:solidFill>
                <a:latin typeface="Ermilov" panose="02000000000000000000" pitchFamily="50" charset="-52"/>
              </a:rPr>
              <a:t> </a:t>
            </a:r>
            <a:r>
              <a:rPr lang="ru-RU" sz="1200" dirty="0">
                <a:solidFill>
                  <a:srgbClr val="C00000"/>
                </a:solidFill>
                <a:latin typeface="Ermilov" panose="02000000000000000000" pitchFamily="50" charset="-52"/>
              </a:rPr>
              <a:t>(ступеня не нижче магістра)</a:t>
            </a:r>
            <a:r>
              <a:rPr lang="ru-RU" sz="1200" dirty="0">
                <a:solidFill>
                  <a:srgbClr val="000000"/>
                </a:solidFill>
                <a:latin typeface="Ermilov" panose="02000000000000000000" pitchFamily="50" charset="-52"/>
              </a:rPr>
              <a:t> </a:t>
            </a:r>
            <a:r>
              <a:rPr lang="ru-RU" sz="1200" dirty="0">
                <a:solidFill>
                  <a:srgbClr val="C00000"/>
                </a:solidFill>
                <a:latin typeface="Ermilov" panose="02000000000000000000" pitchFamily="50" charset="-52"/>
              </a:rPr>
              <a:t>у керівника закладу </a:t>
            </a:r>
            <a:r>
              <a:rPr lang="ru-RU" sz="1200" dirty="0">
                <a:solidFill>
                  <a:srgbClr val="000000"/>
                </a:solidFill>
                <a:latin typeface="Ermilov" panose="02000000000000000000" pitchFamily="50" charset="-52"/>
              </a:rPr>
              <a:t>загальної середньої освіти підтверджується відповідним документом про освіту</a:t>
            </a:r>
            <a:r>
              <a:rPr lang="ru-RU" sz="1200" dirty="0" smtClean="0">
                <a:solidFill>
                  <a:srgbClr val="000000"/>
                </a:solidFill>
                <a:latin typeface="Ermilov" panose="02000000000000000000" pitchFamily="50" charset="-52"/>
              </a:rPr>
              <a:t>.</a:t>
            </a:r>
          </a:p>
          <a:p>
            <a:pPr algn="just"/>
            <a:endParaRPr lang="ru-RU" sz="1200" dirty="0">
              <a:solidFill>
                <a:srgbClr val="000000"/>
              </a:solidFill>
              <a:latin typeface="Ermilov" panose="02000000000000000000" pitchFamily="50" charset="-52"/>
            </a:endParaRPr>
          </a:p>
          <a:p>
            <a:pPr algn="just"/>
            <a:r>
              <a:rPr lang="ru-RU" sz="1200" dirty="0" smtClean="0">
                <a:solidFill>
                  <a:srgbClr val="000000"/>
                </a:solidFill>
                <a:latin typeface="Ermilov" panose="02000000000000000000" pitchFamily="50" charset="-52"/>
              </a:rPr>
              <a:t>* </a:t>
            </a:r>
            <a:r>
              <a:rPr lang="ru-RU" sz="1200" dirty="0" smtClean="0">
                <a:solidFill>
                  <a:srgbClr val="C00000"/>
                </a:solidFill>
                <a:latin typeface="Ermilov" panose="02000000000000000000" pitchFamily="50" charset="-52"/>
              </a:rPr>
              <a:t>Вища </a:t>
            </a:r>
            <a:r>
              <a:rPr lang="ru-RU" sz="1200" dirty="0">
                <a:solidFill>
                  <a:srgbClr val="C00000"/>
                </a:solidFill>
                <a:latin typeface="Ermilov" panose="02000000000000000000" pitchFamily="50" charset="-52"/>
              </a:rPr>
              <a:t>педагогічна освіта </a:t>
            </a:r>
            <a:r>
              <a:rPr lang="ru-RU" sz="1200" dirty="0">
                <a:solidFill>
                  <a:srgbClr val="000000"/>
                </a:solidFill>
                <a:latin typeface="Ermilov" panose="02000000000000000000" pitchFamily="50" charset="-52"/>
              </a:rPr>
              <a:t>за отриманою спеціальністю чи освітня та (або) </a:t>
            </a:r>
            <a:r>
              <a:rPr lang="ru-RU" sz="1200" dirty="0">
                <a:solidFill>
                  <a:srgbClr val="C00000"/>
                </a:solidFill>
                <a:latin typeface="Ermilov" panose="02000000000000000000" pitchFamily="50" charset="-52"/>
              </a:rPr>
              <a:t>професійна кваліфікація</a:t>
            </a:r>
            <a:r>
              <a:rPr lang="ru-RU" sz="1200" dirty="0">
                <a:solidFill>
                  <a:srgbClr val="000000"/>
                </a:solidFill>
                <a:latin typeface="Ermilov" panose="02000000000000000000" pitchFamily="50" charset="-52"/>
              </a:rPr>
              <a:t> </a:t>
            </a:r>
            <a:r>
              <a:rPr lang="ru-RU" sz="1200" dirty="0" smtClean="0">
                <a:solidFill>
                  <a:srgbClr val="000000"/>
                </a:solidFill>
                <a:latin typeface="Ermilov" panose="02000000000000000000" pitchFamily="50" charset="-52"/>
              </a:rPr>
              <a:t>вчителів повинна </a:t>
            </a:r>
            <a:r>
              <a:rPr lang="ru-RU" sz="1200" dirty="0">
                <a:solidFill>
                  <a:srgbClr val="C00000"/>
                </a:solidFill>
                <a:latin typeface="Ermilov" panose="02000000000000000000" pitchFamily="50" charset="-52"/>
              </a:rPr>
              <a:t>відповідати навчальним предметам (дисциплінам), що ними </a:t>
            </a:r>
            <a:r>
              <a:rPr lang="ru-RU" sz="1200" dirty="0" smtClean="0">
                <a:solidFill>
                  <a:srgbClr val="C00000"/>
                </a:solidFill>
                <a:latin typeface="Ermilov" panose="02000000000000000000" pitchFamily="50" charset="-52"/>
              </a:rPr>
              <a:t>викладаються</a:t>
            </a:r>
            <a:r>
              <a:rPr lang="ru-RU" sz="1200" dirty="0" smtClean="0">
                <a:solidFill>
                  <a:srgbClr val="000000"/>
                </a:solidFill>
                <a:latin typeface="Ermilov" panose="02000000000000000000" pitchFamily="50" charset="-52"/>
              </a:rPr>
              <a:t>, що підтверджується </a:t>
            </a:r>
            <a:r>
              <a:rPr lang="ru-RU" sz="1200" dirty="0">
                <a:solidFill>
                  <a:srgbClr val="000000"/>
                </a:solidFill>
                <a:latin typeface="Ermilov" panose="02000000000000000000" pitchFamily="50" charset="-52"/>
              </a:rPr>
              <a:t>відповідними документами про освіту</a:t>
            </a:r>
            <a:r>
              <a:rPr lang="ru-RU" sz="1200" dirty="0" smtClean="0">
                <a:solidFill>
                  <a:srgbClr val="000000"/>
                </a:solidFill>
                <a:latin typeface="Ermilov" panose="02000000000000000000" pitchFamily="50" charset="-52"/>
              </a:rPr>
              <a:t>.</a:t>
            </a:r>
          </a:p>
          <a:p>
            <a:pPr algn="just"/>
            <a:endParaRPr lang="ru-RU" sz="1200" dirty="0">
              <a:solidFill>
                <a:srgbClr val="000000"/>
              </a:solidFill>
              <a:latin typeface="Ermilov" panose="02000000000000000000" pitchFamily="50" charset="-52"/>
            </a:endParaRPr>
          </a:p>
          <a:p>
            <a:pPr algn="just"/>
            <a:r>
              <a:rPr lang="ru-RU" sz="1200" dirty="0">
                <a:solidFill>
                  <a:srgbClr val="000000"/>
                </a:solidFill>
                <a:latin typeface="Ermilov" panose="02000000000000000000" pitchFamily="50" charset="-52"/>
              </a:rPr>
              <a:t>* </a:t>
            </a:r>
            <a:r>
              <a:rPr lang="ru-RU" sz="1200" dirty="0" smtClean="0">
                <a:solidFill>
                  <a:srgbClr val="000000"/>
                </a:solidFill>
                <a:latin typeface="Ermilov" panose="02000000000000000000" pitchFamily="50" charset="-52"/>
              </a:rPr>
              <a:t>До </a:t>
            </a:r>
            <a:r>
              <a:rPr lang="ru-RU" sz="1200" dirty="0">
                <a:solidFill>
                  <a:srgbClr val="000000"/>
                </a:solidFill>
                <a:latin typeface="Ermilov" panose="02000000000000000000" pitchFamily="50" charset="-52"/>
              </a:rPr>
              <a:t>провадження педагогічної діяльності на посадах педагогічних працівників у закладах загальної середньої освіти можуть залучатися також </a:t>
            </a:r>
            <a:r>
              <a:rPr lang="ru-RU" sz="1200" dirty="0">
                <a:solidFill>
                  <a:srgbClr val="C00000"/>
                </a:solidFill>
                <a:latin typeface="Ermilov" panose="02000000000000000000" pitchFamily="50" charset="-52"/>
              </a:rPr>
              <a:t>наукові та науково-педагогічні працівники</a:t>
            </a:r>
            <a:r>
              <a:rPr lang="ru-RU" sz="1200" dirty="0">
                <a:solidFill>
                  <a:srgbClr val="000000"/>
                </a:solidFill>
                <a:latin typeface="Ermilov" panose="02000000000000000000" pitchFamily="50" charset="-52"/>
              </a:rPr>
              <a:t>, які мають наукові ступені за відповідними спеціальностями.</a:t>
            </a:r>
            <a:endParaRPr lang="ru-RU" sz="1200" b="0" i="0" dirty="0">
              <a:solidFill>
                <a:srgbClr val="000000"/>
              </a:solidFill>
              <a:effectLst/>
              <a:latin typeface="Ermilov" panose="02000000000000000000" pitchFamily="50" charset="-52"/>
            </a:endParaRPr>
          </a:p>
        </p:txBody>
      </p:sp>
      <p:sp>
        <p:nvSpPr>
          <p:cNvPr id="10" name="Прямоугольник 9"/>
          <p:cNvSpPr/>
          <p:nvPr/>
        </p:nvSpPr>
        <p:spPr>
          <a:xfrm>
            <a:off x="874623" y="1915197"/>
            <a:ext cx="3584994" cy="2462213"/>
          </a:xfrm>
          <a:prstGeom prst="rect">
            <a:avLst/>
          </a:prstGeom>
        </p:spPr>
        <p:txBody>
          <a:bodyPr wrap="square">
            <a:spAutoFit/>
          </a:bodyPr>
          <a:lstStyle/>
          <a:p>
            <a:pPr algn="just"/>
            <a:r>
              <a:rPr lang="uk-UA" sz="1400" dirty="0" smtClean="0">
                <a:solidFill>
                  <a:srgbClr val="C00000"/>
                </a:solidFill>
                <a:latin typeface="Ermilov" panose="02000000000000000000" pitchFamily="50" charset="-52"/>
                <a:ea typeface="Times New Roman" panose="02020603050405020304" pitchFamily="18" charset="0"/>
              </a:rPr>
              <a:t>П. 77 Ліцензійних умов </a:t>
            </a:r>
            <a:r>
              <a:rPr lang="uk-UA" sz="1400" dirty="0">
                <a:latin typeface="Ermilov" panose="02000000000000000000" pitchFamily="50" charset="-52"/>
                <a:ea typeface="Times New Roman" panose="02020603050405020304" pitchFamily="18" charset="0"/>
              </a:rPr>
              <a:t>провадження освітньої діяльності, </a:t>
            </a:r>
            <a:r>
              <a:rPr lang="uk-UA" sz="1400" dirty="0" smtClean="0">
                <a:latin typeface="Ermilov" panose="02000000000000000000" pitchFamily="50" charset="-52"/>
                <a:ea typeface="Times New Roman" panose="02020603050405020304" pitchFamily="18" charset="0"/>
              </a:rPr>
              <a:t>затверджених </a:t>
            </a:r>
            <a:r>
              <a:rPr lang="uk-UA" sz="1400" dirty="0">
                <a:latin typeface="Ermilov" panose="02000000000000000000" pitchFamily="50" charset="-52"/>
                <a:ea typeface="Times New Roman" panose="02020603050405020304" pitchFamily="18" charset="0"/>
              </a:rPr>
              <a:t>постановою </a:t>
            </a:r>
            <a:r>
              <a:rPr lang="uk-UA" sz="1400" dirty="0" smtClean="0">
                <a:latin typeface="Ermilov" panose="02000000000000000000" pitchFamily="50" charset="-52"/>
                <a:ea typeface="Times New Roman" panose="02020603050405020304" pitchFamily="18" charset="0"/>
              </a:rPr>
              <a:t>КМУ </a:t>
            </a:r>
            <a:r>
              <a:rPr lang="uk-UA" sz="1400" dirty="0">
                <a:latin typeface="Ermilov" panose="02000000000000000000" pitchFamily="50" charset="-52"/>
                <a:ea typeface="Times New Roman" panose="02020603050405020304" pitchFamily="18" charset="0"/>
              </a:rPr>
              <a:t>№ 1187 від 30 грудня 2015 р. (в редакції постанови </a:t>
            </a:r>
            <a:r>
              <a:rPr lang="uk-UA" sz="1400" dirty="0" smtClean="0">
                <a:latin typeface="Ermilov" panose="02000000000000000000" pitchFamily="50" charset="-52"/>
                <a:ea typeface="Times New Roman" panose="02020603050405020304" pitchFamily="18" charset="0"/>
              </a:rPr>
              <a:t>КМУ </a:t>
            </a:r>
            <a:r>
              <a:rPr lang="uk-UA" sz="1400" dirty="0">
                <a:latin typeface="Ermilov" panose="02000000000000000000" pitchFamily="50" charset="-52"/>
                <a:ea typeface="Times New Roman" panose="02020603050405020304" pitchFamily="18" charset="0"/>
              </a:rPr>
              <a:t>від 10 травня 2018 р. № 347) </a:t>
            </a:r>
            <a:r>
              <a:rPr lang="uk-UA" sz="1400" dirty="0" smtClean="0">
                <a:latin typeface="Ermilov" panose="02000000000000000000" pitchFamily="50" charset="-52"/>
                <a:ea typeface="Times New Roman" panose="02020603050405020304" pitchFamily="18" charset="0"/>
              </a:rPr>
              <a:t>передбачає </a:t>
            </a:r>
            <a:r>
              <a:rPr lang="uk-UA" sz="1400" dirty="0">
                <a:solidFill>
                  <a:srgbClr val="C00000"/>
                </a:solidFill>
                <a:latin typeface="Ermilov" panose="02000000000000000000" pitchFamily="50" charset="-52"/>
                <a:ea typeface="Times New Roman" panose="02020603050405020304" pitchFamily="18" charset="0"/>
              </a:rPr>
              <a:t>кадрові вимоги</a:t>
            </a:r>
            <a:r>
              <a:rPr lang="uk-UA" sz="1400" dirty="0">
                <a:latin typeface="Ermilov" panose="02000000000000000000" pitchFamily="50" charset="-52"/>
                <a:ea typeface="Times New Roman" panose="02020603050405020304" pitchFamily="18" charset="0"/>
              </a:rPr>
              <a:t> щодо забезпечення започаткування та провадження освітньої діяльності за рівнями повної загальної середньої </a:t>
            </a:r>
            <a:r>
              <a:rPr lang="uk-UA" sz="1400" dirty="0" smtClean="0">
                <a:latin typeface="Ermilov" panose="02000000000000000000" pitchFamily="50" charset="-52"/>
                <a:ea typeface="Times New Roman" panose="02020603050405020304" pitchFamily="18" charset="0"/>
              </a:rPr>
              <a:t>освіти, зокрема: </a:t>
            </a:r>
            <a:endParaRPr lang="ru-RU" sz="1400" dirty="0">
              <a:latin typeface="Ermilov" panose="02000000000000000000" pitchFamily="50" charset="-52"/>
            </a:endParaRPr>
          </a:p>
        </p:txBody>
      </p:sp>
    </p:spTree>
    <p:extLst>
      <p:ext uri="{BB962C8B-B14F-4D97-AF65-F5344CB8AC3E}">
        <p14:creationId xmlns:p14="http://schemas.microsoft.com/office/powerpoint/2010/main" val="1128500684"/>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5636"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153160" y="593929"/>
            <a:ext cx="8837677" cy="1077218"/>
          </a:xfrm>
          <a:prstGeom prst="rect">
            <a:avLst/>
          </a:prstGeom>
          <a:noFill/>
        </p:spPr>
        <p:txBody>
          <a:bodyPr wrap="none" lIns="91440" tIns="45720" rIns="91440" bIns="45720">
            <a:spAutoFit/>
          </a:bodyPr>
          <a:lstStyle/>
          <a:p>
            <a:pPr algn="ctr"/>
            <a:r>
              <a:rPr lang="ru-RU" sz="32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Стаття 30. </a:t>
            </a:r>
            <a:r>
              <a:rPr lang="ru-RU" sz="32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Прозорість </a:t>
            </a:r>
            <a:r>
              <a:rPr lang="ru-RU" sz="32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та інформаційна </a:t>
            </a:r>
            <a:endParaRPr lang="ru-RU" sz="32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endParaRPr>
          </a:p>
          <a:p>
            <a:pPr algn="ctr"/>
            <a:r>
              <a:rPr lang="ru-RU" sz="3200" b="1" dirty="0" smtClean="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відкритість </a:t>
            </a:r>
            <a:r>
              <a:rPr lang="ru-RU" sz="3200" b="1" dirty="0">
                <a:ln w="12700">
                  <a:solidFill>
                    <a:schemeClr val="tx2">
                      <a:lumMod val="75000"/>
                    </a:schemeClr>
                  </a:solidFill>
                  <a:prstDash val="solid"/>
                </a:ln>
                <a:solidFill>
                  <a:schemeClr val="tx2">
                    <a:lumMod val="60000"/>
                    <a:lumOff val="40000"/>
                  </a:schemeClr>
                </a:solidFill>
                <a:effectLst>
                  <a:outerShdw dist="38100" dir="2640000" algn="bl" rotWithShape="0">
                    <a:schemeClr val="tx2">
                      <a:lumMod val="75000"/>
                    </a:schemeClr>
                  </a:outerShdw>
                </a:effectLst>
                <a:latin typeface="Ermilov" panose="02000000000000000000" pitchFamily="50" charset="-52"/>
              </a:rPr>
              <a:t>закладу освіти</a:t>
            </a:r>
          </a:p>
        </p:txBody>
      </p:sp>
      <p:graphicFrame>
        <p:nvGraphicFramePr>
          <p:cNvPr id="15" name="Схема 14"/>
          <p:cNvGraphicFramePr/>
          <p:nvPr>
            <p:extLst>
              <p:ext uri="{D42A27DB-BD31-4B8C-83A1-F6EECF244321}">
                <p14:modId xmlns:p14="http://schemas.microsoft.com/office/powerpoint/2010/main" val="1657781107"/>
              </p:ext>
            </p:extLst>
          </p:nvPr>
        </p:nvGraphicFramePr>
        <p:xfrm>
          <a:off x="1403648" y="1419622"/>
          <a:ext cx="6081861" cy="36318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Номер слайда 2"/>
          <p:cNvSpPr>
            <a:spLocks noGrp="1"/>
          </p:cNvSpPr>
          <p:nvPr>
            <p:ph type="sldNum" sz="quarter" idx="12"/>
          </p:nvPr>
        </p:nvSpPr>
        <p:spPr>
          <a:xfrm>
            <a:off x="6942139" y="4807961"/>
            <a:ext cx="2133600" cy="274637"/>
          </a:xfrm>
        </p:spPr>
        <p:txBody>
          <a:bodyPr/>
          <a:lstStyle/>
          <a:p>
            <a:pPr>
              <a:defRPr/>
            </a:pPr>
            <a:fld id="{7731D28F-16D8-4743-952D-203CE6639C49}" type="slidenum">
              <a:rPr lang="ru-RU" smtClean="0">
                <a:latin typeface="Ermilov" panose="02000000000000000000" pitchFamily="50" charset="-52"/>
              </a:rPr>
              <a:pPr>
                <a:defRPr/>
              </a:pPr>
              <a:t>2</a:t>
            </a:fld>
            <a:endParaRPr lang="ru-RU" dirty="0">
              <a:latin typeface="Ermilov" panose="02000000000000000000" pitchFamily="50" charset="-52"/>
            </a:endParaRPr>
          </a:p>
        </p:txBody>
      </p:sp>
    </p:spTree>
    <p:extLst>
      <p:ext uri="{BB962C8B-B14F-4D97-AF65-F5344CB8AC3E}">
        <p14:creationId xmlns:p14="http://schemas.microsoft.com/office/powerpoint/2010/main" val="2694700026"/>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4845"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20</a:t>
            </a:fld>
            <a:endParaRPr lang="ru-RU" dirty="0">
              <a:latin typeface="Ermilov" panose="02000000000000000000" pitchFamily="50" charset="-52"/>
            </a:endParaRPr>
          </a:p>
        </p:txBody>
      </p:sp>
      <p:sp>
        <p:nvSpPr>
          <p:cNvPr id="3" name="Прямоугольник 2"/>
          <p:cNvSpPr/>
          <p:nvPr/>
        </p:nvSpPr>
        <p:spPr>
          <a:xfrm>
            <a:off x="251520" y="593929"/>
            <a:ext cx="1556310" cy="338554"/>
          </a:xfrm>
          <a:prstGeom prst="rect">
            <a:avLst/>
          </a:prstGeom>
        </p:spPr>
        <p:txBody>
          <a:bodyPr wrap="square">
            <a:spAutoFit/>
          </a:bodyPr>
          <a:lstStyle/>
          <a:p>
            <a:r>
              <a:rPr lang="ru-RU" sz="1600" dirty="0" smtClean="0">
                <a:latin typeface="Ermilov" panose="02000000000000000000" pitchFamily="50" charset="-52"/>
              </a:rPr>
              <a:t>Наприклад</a:t>
            </a:r>
            <a:r>
              <a:rPr lang="ru-RU" sz="1600" dirty="0">
                <a:latin typeface="Ermilov" panose="02000000000000000000" pitchFamily="50" charset="-52"/>
              </a:rPr>
              <a:t>:</a:t>
            </a:r>
          </a:p>
        </p:txBody>
      </p:sp>
      <p:sp>
        <p:nvSpPr>
          <p:cNvPr id="4" name="Прямоугольник с двумя скругленными противолежащими углами 3"/>
          <p:cNvSpPr/>
          <p:nvPr/>
        </p:nvSpPr>
        <p:spPr>
          <a:xfrm>
            <a:off x="360363" y="3363838"/>
            <a:ext cx="8423274" cy="1224136"/>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3203848" y="3355820"/>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7" name="Прямоугольник 6"/>
          <p:cNvSpPr/>
          <p:nvPr/>
        </p:nvSpPr>
        <p:spPr>
          <a:xfrm>
            <a:off x="566792" y="3593947"/>
            <a:ext cx="8182192" cy="1169551"/>
          </a:xfrm>
          <a:prstGeom prst="rect">
            <a:avLst/>
          </a:prstGeom>
        </p:spPr>
        <p:txBody>
          <a:bodyPr wrap="square">
            <a:spAutoFit/>
          </a:bodyPr>
          <a:lstStyle/>
          <a:p>
            <a:pPr marL="342900" indent="-342900">
              <a:buAutoNum type="arabicPeriod"/>
            </a:pPr>
            <a:r>
              <a:rPr lang="uk-UA" sz="1400" dirty="0" smtClean="0">
                <a:latin typeface="Ermilov" panose="02000000000000000000" pitchFamily="50" charset="-52"/>
                <a:ea typeface="Times New Roman" panose="02020603050405020304" pitchFamily="18" charset="0"/>
              </a:rPr>
              <a:t>розміщення </a:t>
            </a:r>
            <a:r>
              <a:rPr lang="uk-UA" sz="1400" dirty="0">
                <a:latin typeface="Ermilov" panose="02000000000000000000" pitchFamily="50" charset="-52"/>
                <a:ea typeface="Times New Roman" panose="02020603050405020304" pitchFamily="18" charset="0"/>
              </a:rPr>
              <a:t>інформації про штатний розпис закладу </a:t>
            </a:r>
            <a:r>
              <a:rPr lang="uk-UA" sz="1400" dirty="0" smtClean="0">
                <a:latin typeface="Ermilov" panose="02000000000000000000" pitchFamily="50" charset="-52"/>
                <a:ea typeface="Times New Roman" panose="02020603050405020304" pitchFamily="18" charset="0"/>
              </a:rPr>
              <a:t>освіти;</a:t>
            </a:r>
          </a:p>
          <a:p>
            <a:pPr marL="342900" indent="-342900">
              <a:buAutoNum type="arabicPeriod"/>
            </a:pPr>
            <a:r>
              <a:rPr lang="uk-UA" sz="1400" dirty="0" smtClean="0">
                <a:latin typeface="Ermilov" panose="02000000000000000000" pitchFamily="50" charset="-52"/>
                <a:ea typeface="Times New Roman" panose="02020603050405020304" pitchFamily="18" charset="0"/>
              </a:rPr>
              <a:t>завантаження </a:t>
            </a:r>
            <a:r>
              <a:rPr lang="uk-UA" sz="1400" dirty="0">
                <a:latin typeface="Ermilov" panose="02000000000000000000" pitchFamily="50" charset="-52"/>
                <a:ea typeface="Times New Roman" panose="02020603050405020304" pitchFamily="18" charset="0"/>
              </a:rPr>
              <a:t>загального фото </a:t>
            </a:r>
            <a:r>
              <a:rPr lang="uk-UA" sz="1400" dirty="0" smtClean="0">
                <a:latin typeface="Ermilov" panose="02000000000000000000" pitchFamily="50" charset="-52"/>
                <a:ea typeface="Times New Roman" panose="02020603050405020304" pitchFamily="18" charset="0"/>
              </a:rPr>
              <a:t>колективу;</a:t>
            </a:r>
          </a:p>
          <a:p>
            <a:pPr marL="342900" indent="-342900">
              <a:buAutoNum type="arabicPeriod"/>
            </a:pPr>
            <a:r>
              <a:rPr lang="uk-UA" sz="1400" dirty="0" smtClean="0">
                <a:latin typeface="Ermilov" panose="02000000000000000000" pitchFamily="50" charset="-52"/>
                <a:ea typeface="Times New Roman" panose="02020603050405020304" pitchFamily="18" charset="0"/>
              </a:rPr>
              <a:t>опублікування особистих даних педагогічних працівників (дата народження, адреса, сімейний стан, ін.)</a:t>
            </a:r>
          </a:p>
          <a:p>
            <a:pPr marL="342900" indent="-342900">
              <a:buAutoNum type="arabicPeriod"/>
            </a:pPr>
            <a:endParaRPr lang="ru-RU" sz="1400" dirty="0">
              <a:latin typeface="Ermilov" panose="02000000000000000000" pitchFamily="50" charset="-52"/>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3471024202"/>
              </p:ext>
            </p:extLst>
          </p:nvPr>
        </p:nvGraphicFramePr>
        <p:xfrm>
          <a:off x="325712" y="974623"/>
          <a:ext cx="8423272" cy="2223326"/>
        </p:xfrm>
        <a:graphic>
          <a:graphicData uri="http://schemas.openxmlformats.org/drawingml/2006/table">
            <a:tbl>
              <a:tblPr firstRow="1" firstCol="1" bandRow="1">
                <a:tableStyleId>{5C22544A-7EE6-4342-B048-85BDC9FD1C3A}</a:tableStyleId>
              </a:tblPr>
              <a:tblGrid>
                <a:gridCol w="809408">
                  <a:extLst>
                    <a:ext uri="{9D8B030D-6E8A-4147-A177-3AD203B41FA5}">
                      <a16:colId xmlns:a16="http://schemas.microsoft.com/office/drawing/2014/main" val="1805157741"/>
                    </a:ext>
                  </a:extLst>
                </a:gridCol>
                <a:gridCol w="882373">
                  <a:extLst>
                    <a:ext uri="{9D8B030D-6E8A-4147-A177-3AD203B41FA5}">
                      <a16:colId xmlns:a16="http://schemas.microsoft.com/office/drawing/2014/main" val="785289953"/>
                    </a:ext>
                  </a:extLst>
                </a:gridCol>
                <a:gridCol w="2004572">
                  <a:extLst>
                    <a:ext uri="{9D8B030D-6E8A-4147-A177-3AD203B41FA5}">
                      <a16:colId xmlns:a16="http://schemas.microsoft.com/office/drawing/2014/main" val="3837321697"/>
                    </a:ext>
                  </a:extLst>
                </a:gridCol>
                <a:gridCol w="1363153">
                  <a:extLst>
                    <a:ext uri="{9D8B030D-6E8A-4147-A177-3AD203B41FA5}">
                      <a16:colId xmlns:a16="http://schemas.microsoft.com/office/drawing/2014/main" val="2127620124"/>
                    </a:ext>
                  </a:extLst>
                </a:gridCol>
                <a:gridCol w="401027">
                  <a:extLst>
                    <a:ext uri="{9D8B030D-6E8A-4147-A177-3AD203B41FA5}">
                      <a16:colId xmlns:a16="http://schemas.microsoft.com/office/drawing/2014/main" val="1532922657"/>
                    </a:ext>
                  </a:extLst>
                </a:gridCol>
                <a:gridCol w="400462">
                  <a:extLst>
                    <a:ext uri="{9D8B030D-6E8A-4147-A177-3AD203B41FA5}">
                      <a16:colId xmlns:a16="http://schemas.microsoft.com/office/drawing/2014/main" val="3317516125"/>
                    </a:ext>
                  </a:extLst>
                </a:gridCol>
                <a:gridCol w="669185">
                  <a:extLst>
                    <a:ext uri="{9D8B030D-6E8A-4147-A177-3AD203B41FA5}">
                      <a16:colId xmlns:a16="http://schemas.microsoft.com/office/drawing/2014/main" val="3845184765"/>
                    </a:ext>
                  </a:extLst>
                </a:gridCol>
                <a:gridCol w="934359">
                  <a:extLst>
                    <a:ext uri="{9D8B030D-6E8A-4147-A177-3AD203B41FA5}">
                      <a16:colId xmlns:a16="http://schemas.microsoft.com/office/drawing/2014/main" val="592075096"/>
                    </a:ext>
                  </a:extLst>
                </a:gridCol>
                <a:gridCol w="958733">
                  <a:extLst>
                    <a:ext uri="{9D8B030D-6E8A-4147-A177-3AD203B41FA5}">
                      <a16:colId xmlns:a16="http://schemas.microsoft.com/office/drawing/2014/main" val="1586527266"/>
                    </a:ext>
                  </a:extLst>
                </a:gridCol>
              </a:tblGrid>
              <a:tr h="133296">
                <a:tc rowSpan="2">
                  <a:txBody>
                    <a:bodyPr/>
                    <a:lstStyle/>
                    <a:p>
                      <a:pPr algn="ctr">
                        <a:lnSpc>
                          <a:spcPct val="115000"/>
                        </a:lnSpc>
                        <a:spcAft>
                          <a:spcPts val="0"/>
                        </a:spcAft>
                      </a:pPr>
                      <a:r>
                        <a:rPr lang="uk-UA" sz="700" dirty="0" smtClean="0">
                          <a:effectLst/>
                        </a:rPr>
                        <a:t>ПІП </a:t>
                      </a:r>
                      <a:r>
                        <a:rPr lang="uk-UA" sz="700" dirty="0">
                          <a:effectLst/>
                        </a:rPr>
                        <a:t>учителя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rowSpan="2">
                  <a:txBody>
                    <a:bodyPr/>
                    <a:lstStyle/>
                    <a:p>
                      <a:pPr algn="ctr">
                        <a:lnSpc>
                          <a:spcPct val="115000"/>
                        </a:lnSpc>
                        <a:spcAft>
                          <a:spcPts val="0"/>
                        </a:spcAft>
                      </a:pPr>
                      <a:r>
                        <a:rPr lang="uk-UA" sz="700" dirty="0">
                          <a:effectLst/>
                        </a:rPr>
                        <a:t>Посада, яку займає</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rowSpan="2">
                  <a:txBody>
                    <a:bodyPr/>
                    <a:lstStyle/>
                    <a:p>
                      <a:pPr algn="ctr">
                        <a:lnSpc>
                          <a:spcPct val="115000"/>
                        </a:lnSpc>
                        <a:spcAft>
                          <a:spcPts val="0"/>
                        </a:spcAft>
                      </a:pPr>
                      <a:r>
                        <a:rPr lang="uk-UA" sz="700" dirty="0">
                          <a:effectLst/>
                        </a:rPr>
                        <a:t>Назва навчального закладу, який закінчив, рік закінчення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rowSpan="2">
                  <a:txBody>
                    <a:bodyPr/>
                    <a:lstStyle/>
                    <a:p>
                      <a:pPr marL="71755" marR="71755" algn="ctr">
                        <a:lnSpc>
                          <a:spcPct val="115000"/>
                        </a:lnSpc>
                        <a:spcAft>
                          <a:spcPts val="0"/>
                        </a:spcAft>
                      </a:pPr>
                      <a:r>
                        <a:rPr lang="uk-UA" sz="700" dirty="0">
                          <a:effectLst/>
                        </a:rPr>
                        <a:t>Спеціальність за дипломом</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gridSpan="2">
                  <a:txBody>
                    <a:bodyPr/>
                    <a:lstStyle/>
                    <a:p>
                      <a:pPr algn="ctr">
                        <a:lnSpc>
                          <a:spcPct val="115000"/>
                        </a:lnSpc>
                        <a:spcAft>
                          <a:spcPts val="0"/>
                        </a:spcAft>
                      </a:pPr>
                      <a:r>
                        <a:rPr lang="uk-UA" sz="700" dirty="0">
                          <a:effectLst/>
                        </a:rPr>
                        <a:t>Стаж роботи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hMerge="1">
                  <a:txBody>
                    <a:bodyPr/>
                    <a:lstStyle/>
                    <a:p>
                      <a:endParaRPr lang="ru-RU"/>
                    </a:p>
                  </a:txBody>
                  <a:tcPr/>
                </a:tc>
                <a:tc rowSpan="2">
                  <a:txBody>
                    <a:bodyPr/>
                    <a:lstStyle/>
                    <a:p>
                      <a:pPr marL="71755" marR="71755" algn="ctr">
                        <a:lnSpc>
                          <a:spcPct val="115000"/>
                        </a:lnSpc>
                        <a:spcAft>
                          <a:spcPts val="0"/>
                        </a:spcAft>
                      </a:pPr>
                      <a:r>
                        <a:rPr lang="uk-UA" sz="700" dirty="0">
                          <a:effectLst/>
                        </a:rPr>
                        <a:t>Назва предмета, який викладає</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rowSpan="2">
                  <a:txBody>
                    <a:bodyPr/>
                    <a:lstStyle/>
                    <a:p>
                      <a:pPr marL="71755" marR="71755" algn="ctr">
                        <a:lnSpc>
                          <a:spcPct val="115000"/>
                        </a:lnSpc>
                        <a:spcAft>
                          <a:spcPts val="0"/>
                        </a:spcAft>
                      </a:pPr>
                      <a:r>
                        <a:rPr lang="uk-UA" sz="700" dirty="0">
                          <a:effectLst/>
                        </a:rPr>
                        <a:t>Назва закладу, де пройшов курси підвищення кваліфікації, рік</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rowSpan="2">
                  <a:txBody>
                    <a:bodyPr/>
                    <a:lstStyle/>
                    <a:p>
                      <a:pPr marL="71755" marR="71755" algn="ctr">
                        <a:lnSpc>
                          <a:spcPct val="115000"/>
                        </a:lnSpc>
                        <a:spcAft>
                          <a:spcPts val="0"/>
                        </a:spcAft>
                      </a:pPr>
                      <a:r>
                        <a:rPr lang="ru-RU" sz="700" dirty="0">
                          <a:effectLst/>
                        </a:rPr>
                        <a:t>Кваліфікаційна категорія, </a:t>
                      </a:r>
                      <a:endParaRPr lang="ru-RU" sz="1000" dirty="0">
                        <a:effectLst/>
                      </a:endParaRPr>
                    </a:p>
                    <a:p>
                      <a:pPr marL="71755" marR="71755" algn="ctr">
                        <a:lnSpc>
                          <a:spcPct val="115000"/>
                        </a:lnSpc>
                        <a:spcAft>
                          <a:spcPts val="0"/>
                        </a:spcAft>
                      </a:pPr>
                      <a:r>
                        <a:rPr lang="ru-RU" sz="700" dirty="0">
                          <a:effectLst/>
                        </a:rPr>
                        <a:t>звання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extLst>
                  <a:ext uri="{0D108BD9-81ED-4DB2-BD59-A6C34878D82A}">
                    <a16:rowId xmlns:a16="http://schemas.microsoft.com/office/drawing/2014/main" val="787363296"/>
                  </a:ext>
                </a:extLst>
              </a:tr>
              <a:tr h="59789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marL="71755" marR="71755" algn="ctr">
                        <a:lnSpc>
                          <a:spcPct val="115000"/>
                        </a:lnSpc>
                        <a:spcAft>
                          <a:spcPts val="0"/>
                        </a:spcAft>
                      </a:pPr>
                      <a:r>
                        <a:rPr lang="uk-UA" sz="700" dirty="0">
                          <a:effectLst/>
                        </a:rPr>
                        <a:t>загальний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vert="vert270" anchor="ctr"/>
                </a:tc>
                <a:tc>
                  <a:txBody>
                    <a:bodyPr/>
                    <a:lstStyle/>
                    <a:p>
                      <a:pPr marL="71755" marR="71755" algn="ctr">
                        <a:lnSpc>
                          <a:spcPct val="115000"/>
                        </a:lnSpc>
                        <a:spcAft>
                          <a:spcPts val="0"/>
                        </a:spcAft>
                      </a:pPr>
                      <a:r>
                        <a:rPr lang="uk-UA" sz="700" dirty="0">
                          <a:effectLst/>
                        </a:rPr>
                        <a:t>педагогічний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vert="vert270" anchor="ct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00071688"/>
                  </a:ext>
                </a:extLst>
              </a:tr>
              <a:tr h="475371">
                <a:tc>
                  <a:txBody>
                    <a:bodyPr/>
                    <a:lstStyle/>
                    <a:p>
                      <a:pPr algn="l">
                        <a:lnSpc>
                          <a:spcPct val="115000"/>
                        </a:lnSpc>
                        <a:spcAft>
                          <a:spcPts val="0"/>
                        </a:spcAft>
                      </a:pPr>
                      <a:r>
                        <a:rPr lang="uk-UA" sz="700" dirty="0">
                          <a:effectLst/>
                        </a:rPr>
                        <a:t>Іванова Марія Іванівна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директор</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Сумський державний педагогічний інститут ім. А.С. Макаренка, 1997</a:t>
                      </a:r>
                      <a:endParaRPr lang="ru-RU" sz="1000" dirty="0">
                        <a:effectLst/>
                      </a:endParaRPr>
                    </a:p>
                    <a:p>
                      <a:pPr algn="l">
                        <a:lnSpc>
                          <a:spcPct val="115000"/>
                        </a:lnSpc>
                        <a:spcAft>
                          <a:spcPts val="0"/>
                        </a:spcAft>
                      </a:pPr>
                      <a:r>
                        <a:rPr lang="uk-UA" sz="700" dirty="0">
                          <a:effectLst/>
                        </a:rPr>
                        <a:t>Сумський державний педагогічний інститут ім. А.С.Макаренка, 2009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Математика і фізика,</a:t>
                      </a:r>
                      <a:endParaRPr lang="ru-RU" sz="1000" dirty="0">
                        <a:effectLst/>
                      </a:endParaRPr>
                    </a:p>
                    <a:p>
                      <a:pPr algn="l">
                        <a:lnSpc>
                          <a:spcPct val="115000"/>
                        </a:lnSpc>
                        <a:spcAft>
                          <a:spcPts val="0"/>
                        </a:spcAft>
                      </a:pPr>
                      <a:r>
                        <a:rPr lang="uk-UA" sz="700" dirty="0">
                          <a:effectLst/>
                        </a:rPr>
                        <a:t>управління навчальним закладом</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smtClean="0">
                          <a:effectLst/>
                        </a:rPr>
                        <a:t>2</a:t>
                      </a:r>
                      <a:r>
                        <a:rPr lang="ru-RU" sz="700" dirty="0" smtClean="0">
                          <a:effectLst/>
                        </a:rPr>
                        <a:t>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smtClean="0">
                          <a:effectLst/>
                        </a:rPr>
                        <a:t>2</a:t>
                      </a:r>
                      <a:r>
                        <a:rPr lang="ru-RU" sz="700" dirty="0" smtClean="0">
                          <a:effectLst/>
                        </a:rPr>
                        <a:t>1</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фізика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just">
                        <a:lnSpc>
                          <a:spcPct val="115000"/>
                        </a:lnSpc>
                        <a:spcAft>
                          <a:spcPts val="0"/>
                        </a:spcAft>
                      </a:pPr>
                      <a:r>
                        <a:rPr lang="uk-UA" sz="700" dirty="0">
                          <a:effectLst/>
                        </a:rPr>
                        <a:t>СумДПУ, 2019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Спеціаліст вищої категорії</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extLst>
                  <a:ext uri="{0D108BD9-81ED-4DB2-BD59-A6C34878D82A}">
                    <a16:rowId xmlns:a16="http://schemas.microsoft.com/office/drawing/2014/main" val="3707205938"/>
                  </a:ext>
                </a:extLst>
              </a:tr>
              <a:tr h="409523">
                <a:tc>
                  <a:txBody>
                    <a:bodyPr/>
                    <a:lstStyle/>
                    <a:p>
                      <a:pPr algn="l">
                        <a:lnSpc>
                          <a:spcPct val="115000"/>
                        </a:lnSpc>
                        <a:spcAft>
                          <a:spcPts val="0"/>
                        </a:spcAft>
                      </a:pPr>
                      <a:r>
                        <a:rPr lang="uk-UA" sz="700" dirty="0">
                          <a:effectLst/>
                        </a:rPr>
                        <a:t>Петрова Юлія Петрівна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заступник директора з НВР</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Сумський державний педагогічний університет ім. А.С. Макаренка, 2002,</a:t>
                      </a:r>
                      <a:endParaRPr lang="ru-RU" sz="1000" dirty="0">
                        <a:effectLst/>
                      </a:endParaRPr>
                    </a:p>
                    <a:p>
                      <a:pPr algn="l">
                        <a:lnSpc>
                          <a:spcPct val="115000"/>
                        </a:lnSpc>
                        <a:spcAft>
                          <a:spcPts val="0"/>
                        </a:spcAft>
                      </a:pPr>
                      <a:r>
                        <a:rPr lang="uk-UA" sz="700" dirty="0">
                          <a:effectLst/>
                        </a:rPr>
                        <a:t>СОІППО, 2015</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Хімія та біологія,</a:t>
                      </a:r>
                      <a:endParaRPr lang="ru-RU" sz="1000" dirty="0">
                        <a:effectLst/>
                      </a:endParaRPr>
                    </a:p>
                    <a:p>
                      <a:pPr algn="l">
                        <a:lnSpc>
                          <a:spcPct val="115000"/>
                        </a:lnSpc>
                        <a:spcAft>
                          <a:spcPts val="0"/>
                        </a:spcAft>
                      </a:pPr>
                      <a:r>
                        <a:rPr lang="uk-UA" sz="700" dirty="0">
                          <a:effectLst/>
                        </a:rPr>
                        <a:t>управління навчальним закладом</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smtClean="0">
                          <a:effectLst/>
                        </a:rPr>
                        <a:t>1</a:t>
                      </a:r>
                      <a:r>
                        <a:rPr lang="ru-RU" sz="700" dirty="0" smtClean="0">
                          <a:effectLst/>
                        </a:rPr>
                        <a:t>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smtClean="0">
                          <a:effectLst/>
                        </a:rPr>
                        <a:t>1</a:t>
                      </a:r>
                      <a:r>
                        <a:rPr lang="ru-RU" sz="700" dirty="0" smtClean="0">
                          <a:effectLst/>
                        </a:rPr>
                        <a:t>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хімія, біологія</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СОІППО, 201</a:t>
                      </a:r>
                      <a:r>
                        <a:rPr lang="ru-RU" sz="700" dirty="0">
                          <a:effectLst/>
                        </a:rPr>
                        <a:t>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Спеціаліст вищої категорії</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extLst>
                  <a:ext uri="{0D108BD9-81ED-4DB2-BD59-A6C34878D82A}">
                    <a16:rowId xmlns:a16="http://schemas.microsoft.com/office/drawing/2014/main" val="1699831602"/>
                  </a:ext>
                </a:extLst>
              </a:tr>
              <a:tr h="237686">
                <a:tc>
                  <a:txBody>
                    <a:bodyPr/>
                    <a:lstStyle/>
                    <a:p>
                      <a:pPr algn="l">
                        <a:lnSpc>
                          <a:spcPct val="115000"/>
                        </a:lnSpc>
                        <a:spcAft>
                          <a:spcPts val="0"/>
                        </a:spcAft>
                      </a:pPr>
                      <a:r>
                        <a:rPr lang="uk-UA" sz="700" dirty="0">
                          <a:effectLst/>
                        </a:rPr>
                        <a:t>Сидорова Віра Василівна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вчитель історії</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Сумський державний педагогічний інститут ім. А.С. Макаренка, 1996</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Історія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smtClean="0">
                          <a:effectLst/>
                        </a:rPr>
                        <a:t>23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smtClean="0">
                          <a:effectLst/>
                        </a:rPr>
                        <a:t>23</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Історія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СОІППО, 2019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Спеціаліст</a:t>
                      </a:r>
                      <a:endParaRPr lang="ru-RU" sz="1000" dirty="0">
                        <a:effectLst/>
                      </a:endParaRPr>
                    </a:p>
                    <a:p>
                      <a:pPr algn="l">
                        <a:lnSpc>
                          <a:spcPct val="115000"/>
                        </a:lnSpc>
                        <a:spcAft>
                          <a:spcPts val="0"/>
                        </a:spcAft>
                      </a:pPr>
                      <a:r>
                        <a:rPr lang="uk-UA" sz="700" dirty="0">
                          <a:effectLst/>
                        </a:rPr>
                        <a:t>І категорії</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extLst>
                  <a:ext uri="{0D108BD9-81ED-4DB2-BD59-A6C34878D82A}">
                    <a16:rowId xmlns:a16="http://schemas.microsoft.com/office/drawing/2014/main" val="2122501952"/>
                  </a:ext>
                </a:extLst>
              </a:tr>
              <a:tr h="356528">
                <a:tc>
                  <a:txBody>
                    <a:bodyPr/>
                    <a:lstStyle/>
                    <a:p>
                      <a:pPr algn="l">
                        <a:lnSpc>
                          <a:spcPct val="115000"/>
                        </a:lnSpc>
                        <a:spcAft>
                          <a:spcPts val="0"/>
                        </a:spcAft>
                      </a:pPr>
                      <a:r>
                        <a:rPr lang="uk-UA" sz="700" dirty="0">
                          <a:effectLst/>
                        </a:rPr>
                        <a:t>Жукова Ольга Олегівна </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вчитель української мови та літератури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Сумський державний педагогічний інститут ім. А.С. Макаренка, 1982</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Українська мова та література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smtClean="0">
                          <a:effectLst/>
                        </a:rPr>
                        <a:t>38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smtClean="0">
                          <a:effectLst/>
                        </a:rPr>
                        <a:t>38</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Українська мова та література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nchor="ctr"/>
                </a:tc>
                <a:tc>
                  <a:txBody>
                    <a:bodyPr/>
                    <a:lstStyle/>
                    <a:p>
                      <a:pPr algn="l">
                        <a:lnSpc>
                          <a:spcPct val="115000"/>
                        </a:lnSpc>
                        <a:spcAft>
                          <a:spcPts val="0"/>
                        </a:spcAft>
                      </a:pPr>
                      <a:r>
                        <a:rPr lang="uk-UA" sz="700" dirty="0">
                          <a:effectLst/>
                        </a:rPr>
                        <a:t>СОІППО, 2019</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tc>
                  <a:txBody>
                    <a:bodyPr/>
                    <a:lstStyle/>
                    <a:p>
                      <a:pPr algn="l">
                        <a:lnSpc>
                          <a:spcPct val="115000"/>
                        </a:lnSpc>
                        <a:spcAft>
                          <a:spcPts val="0"/>
                        </a:spcAft>
                      </a:pPr>
                      <a:r>
                        <a:rPr lang="uk-UA" sz="700" dirty="0">
                          <a:effectLst/>
                        </a:rPr>
                        <a:t>Спеціаліст вищої категорії, старший вчитель</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683" marR="59683" marT="0" marB="0"/>
                </a:tc>
                <a:extLst>
                  <a:ext uri="{0D108BD9-81ED-4DB2-BD59-A6C34878D82A}">
                    <a16:rowId xmlns:a16="http://schemas.microsoft.com/office/drawing/2014/main" val="4051521814"/>
                  </a:ext>
                </a:extLst>
              </a:tr>
            </a:tbl>
          </a:graphicData>
        </a:graphic>
      </p:graphicFrame>
    </p:spTree>
    <p:extLst>
      <p:ext uri="{BB962C8B-B14F-4D97-AF65-F5344CB8AC3E}">
        <p14:creationId xmlns:p14="http://schemas.microsoft.com/office/powerpoint/2010/main" val="789794836"/>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6092" y="7131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106526"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21</a:t>
            </a:fld>
            <a:endParaRPr lang="ru-RU" dirty="0">
              <a:latin typeface="Ermilov" panose="02000000000000000000" pitchFamily="50" charset="-52"/>
            </a:endParaRPr>
          </a:p>
        </p:txBody>
      </p:sp>
      <p:sp>
        <p:nvSpPr>
          <p:cNvPr id="4" name="Прямоугольник 3"/>
          <p:cNvSpPr/>
          <p:nvPr/>
        </p:nvSpPr>
        <p:spPr>
          <a:xfrm>
            <a:off x="6350" y="212468"/>
            <a:ext cx="998991" cy="1569660"/>
          </a:xfrm>
          <a:prstGeom prst="rect">
            <a:avLst/>
          </a:prstGeom>
        </p:spPr>
        <p:txBody>
          <a:bodyPr wrap="none">
            <a:spAutoFit/>
          </a:bodyPr>
          <a:lstStyle/>
          <a:p>
            <a:r>
              <a:rPr lang="ru-RU" sz="9600" dirty="0" smtClean="0">
                <a:latin typeface="Ermilov" panose="02000000000000000000" pitchFamily="50" charset="-52"/>
              </a:rPr>
              <a:t>4</a:t>
            </a:r>
            <a:endParaRPr lang="ru-RU" sz="9600" dirty="0">
              <a:latin typeface="Ermilov" panose="02000000000000000000" pitchFamily="50" charset="-52"/>
            </a:endParaRPr>
          </a:p>
        </p:txBody>
      </p:sp>
      <p:sp>
        <p:nvSpPr>
          <p:cNvPr id="6" name="Прямоугольник 5"/>
          <p:cNvSpPr/>
          <p:nvPr/>
        </p:nvSpPr>
        <p:spPr>
          <a:xfrm>
            <a:off x="776529" y="625088"/>
            <a:ext cx="3781183" cy="1354217"/>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КАДРОВИЙ СКЛАД ЗАКЛАДУ ОСВІТИ ЗГІДНО З ЛІЦЕНЗІЙНИМИ УМОВАМИ</a:t>
            </a:r>
          </a:p>
          <a:p>
            <a:pPr algn="ctr"/>
            <a:r>
              <a:rPr lang="uk-UA" sz="1400" dirty="0">
                <a:latin typeface="Ermilov" panose="02000000000000000000" pitchFamily="50" charset="-52"/>
                <a:ea typeface="Calibri" panose="020F0502020204030204" pitchFamily="34" charset="0"/>
                <a:cs typeface="Times New Roman" panose="02020603050405020304" pitchFamily="18" charset="0"/>
              </a:rPr>
              <a:t>(для закладів </a:t>
            </a:r>
            <a:r>
              <a:rPr lang="uk-UA" sz="1400" dirty="0" smtClean="0">
                <a:latin typeface="Ermilov" panose="02000000000000000000" pitchFamily="50" charset="-52"/>
                <a:ea typeface="Calibri" panose="020F0502020204030204" pitchFamily="34" charset="0"/>
                <a:cs typeface="Times New Roman" panose="02020603050405020304" pitchFamily="18" charset="0"/>
              </a:rPr>
              <a:t>дошкільної освіти</a:t>
            </a:r>
            <a:r>
              <a:rPr lang="uk-UA" sz="1400" dirty="0">
                <a:latin typeface="Ermilov" panose="02000000000000000000" pitchFamily="50" charset="-52"/>
                <a:ea typeface="Calibri" panose="020F0502020204030204" pitchFamily="34" charset="0"/>
                <a:cs typeface="Times New Roman" panose="02020603050405020304" pitchFamily="18" charset="0"/>
              </a:rPr>
              <a:t>)</a:t>
            </a:r>
            <a:endParaRPr lang="ru-RU" sz="1400" dirty="0"/>
          </a:p>
          <a:p>
            <a:pPr algn="ctr"/>
            <a:endParaRPr lang="ru-RU" sz="1400" dirty="0"/>
          </a:p>
        </p:txBody>
      </p:sp>
      <p:sp>
        <p:nvSpPr>
          <p:cNvPr id="10" name="Прямоугольник 9"/>
          <p:cNvSpPr/>
          <p:nvPr/>
        </p:nvSpPr>
        <p:spPr>
          <a:xfrm>
            <a:off x="302607" y="1800532"/>
            <a:ext cx="4269392" cy="1384995"/>
          </a:xfrm>
          <a:prstGeom prst="rect">
            <a:avLst/>
          </a:prstGeom>
        </p:spPr>
        <p:txBody>
          <a:bodyPr wrap="square">
            <a:spAutoFit/>
          </a:bodyPr>
          <a:lstStyle/>
          <a:p>
            <a:pPr algn="just"/>
            <a:r>
              <a:rPr lang="uk-UA" sz="1200" dirty="0" smtClean="0">
                <a:solidFill>
                  <a:srgbClr val="C00000"/>
                </a:solidFill>
                <a:latin typeface="Ermilov" panose="02000000000000000000" pitchFamily="50" charset="-52"/>
                <a:ea typeface="Times New Roman" panose="02020603050405020304" pitchFamily="18" charset="0"/>
              </a:rPr>
              <a:t>П. 90 Ліцензійних умов </a:t>
            </a:r>
            <a:r>
              <a:rPr lang="uk-UA" sz="1200" dirty="0">
                <a:latin typeface="Ermilov" panose="02000000000000000000" pitchFamily="50" charset="-52"/>
                <a:ea typeface="Times New Roman" panose="02020603050405020304" pitchFamily="18" charset="0"/>
              </a:rPr>
              <a:t>провадження освітньої діяльності, </a:t>
            </a:r>
            <a:r>
              <a:rPr lang="uk-UA" sz="1200" dirty="0" smtClean="0">
                <a:latin typeface="Ermilov" panose="02000000000000000000" pitchFamily="50" charset="-52"/>
                <a:ea typeface="Times New Roman" panose="02020603050405020304" pitchFamily="18" charset="0"/>
              </a:rPr>
              <a:t>затверджених </a:t>
            </a:r>
            <a:r>
              <a:rPr lang="uk-UA" sz="1200" dirty="0">
                <a:latin typeface="Ermilov" panose="02000000000000000000" pitchFamily="50" charset="-52"/>
                <a:ea typeface="Times New Roman" panose="02020603050405020304" pitchFamily="18" charset="0"/>
              </a:rPr>
              <a:t>постановою </a:t>
            </a:r>
            <a:r>
              <a:rPr lang="uk-UA" sz="1200" dirty="0" smtClean="0">
                <a:latin typeface="Ermilov" panose="02000000000000000000" pitchFamily="50" charset="-52"/>
                <a:ea typeface="Times New Roman" panose="02020603050405020304" pitchFamily="18" charset="0"/>
              </a:rPr>
              <a:t>КМУ </a:t>
            </a:r>
            <a:r>
              <a:rPr lang="uk-UA" sz="1200" dirty="0">
                <a:latin typeface="Ermilov" panose="02000000000000000000" pitchFamily="50" charset="-52"/>
                <a:ea typeface="Times New Roman" panose="02020603050405020304" pitchFamily="18" charset="0"/>
              </a:rPr>
              <a:t>№ 1187 від 30 грудня 2015 р. (в редакції постанови </a:t>
            </a:r>
            <a:r>
              <a:rPr lang="uk-UA" sz="1200" dirty="0" smtClean="0">
                <a:latin typeface="Ermilov" panose="02000000000000000000" pitchFamily="50" charset="-52"/>
                <a:ea typeface="Times New Roman" panose="02020603050405020304" pitchFamily="18" charset="0"/>
              </a:rPr>
              <a:t>КМУ </a:t>
            </a:r>
            <a:r>
              <a:rPr lang="uk-UA" sz="1200" dirty="0">
                <a:latin typeface="Ermilov" panose="02000000000000000000" pitchFamily="50" charset="-52"/>
                <a:ea typeface="Times New Roman" panose="02020603050405020304" pitchFamily="18" charset="0"/>
              </a:rPr>
              <a:t>від 10 травня 2018 р. № 347) </a:t>
            </a:r>
            <a:r>
              <a:rPr lang="uk-UA" sz="1200" dirty="0" smtClean="0">
                <a:latin typeface="Ermilov" panose="02000000000000000000" pitchFamily="50" charset="-52"/>
                <a:ea typeface="Times New Roman" panose="02020603050405020304" pitchFamily="18" charset="0"/>
              </a:rPr>
              <a:t>передбачає </a:t>
            </a:r>
            <a:r>
              <a:rPr lang="uk-UA" sz="1200" dirty="0">
                <a:solidFill>
                  <a:srgbClr val="C00000"/>
                </a:solidFill>
                <a:latin typeface="Ermilov" panose="02000000000000000000" pitchFamily="50" charset="-52"/>
                <a:ea typeface="Times New Roman" panose="02020603050405020304" pitchFamily="18" charset="0"/>
              </a:rPr>
              <a:t>кадрові вимоги</a:t>
            </a:r>
            <a:r>
              <a:rPr lang="uk-UA" sz="1200" dirty="0">
                <a:latin typeface="Ermilov" panose="02000000000000000000" pitchFamily="50" charset="-52"/>
                <a:ea typeface="Times New Roman" panose="02020603050405020304" pitchFamily="18" charset="0"/>
              </a:rPr>
              <a:t> щодо започаткування та провадження освітньої діяльності за рівнем дошкільної освіти, </a:t>
            </a:r>
            <a:r>
              <a:rPr lang="uk-UA" sz="1200" dirty="0" smtClean="0">
                <a:latin typeface="Ermilov" panose="02000000000000000000" pitchFamily="50" charset="-52"/>
                <a:ea typeface="Times New Roman" panose="02020603050405020304" pitchFamily="18" charset="0"/>
              </a:rPr>
              <a:t>зокрема: </a:t>
            </a:r>
            <a:endParaRPr lang="ru-RU" sz="1200" dirty="0">
              <a:latin typeface="Ermilov" panose="02000000000000000000" pitchFamily="50" charset="-52"/>
            </a:endParaRPr>
          </a:p>
        </p:txBody>
      </p:sp>
      <p:sp>
        <p:nvSpPr>
          <p:cNvPr id="3" name="Прямоугольник 2"/>
          <p:cNvSpPr/>
          <p:nvPr/>
        </p:nvSpPr>
        <p:spPr>
          <a:xfrm>
            <a:off x="336049" y="3352190"/>
            <a:ext cx="4274794" cy="1015663"/>
          </a:xfrm>
          <a:prstGeom prst="rect">
            <a:avLst/>
          </a:prstGeom>
        </p:spPr>
        <p:txBody>
          <a:bodyPr wrap="square">
            <a:spAutoFit/>
          </a:bodyPr>
          <a:lstStyle/>
          <a:p>
            <a:pPr algn="just"/>
            <a:r>
              <a:rPr lang="uk-UA" sz="1200" dirty="0">
                <a:latin typeface="Ermilov" panose="02000000000000000000" pitchFamily="50" charset="-52"/>
              </a:rPr>
              <a:t>Заклад дошкільної </a:t>
            </a:r>
            <a:r>
              <a:rPr lang="uk-UA" sz="1200" dirty="0" smtClean="0">
                <a:latin typeface="Ermilov" panose="02000000000000000000" pitchFamily="50" charset="-52"/>
              </a:rPr>
              <a:t>освіти повинен </a:t>
            </a:r>
            <a:r>
              <a:rPr lang="uk-UA" sz="1200" dirty="0">
                <a:latin typeface="Ermilov" panose="02000000000000000000" pitchFamily="50" charset="-52"/>
              </a:rPr>
              <a:t>бути </a:t>
            </a:r>
            <a:r>
              <a:rPr lang="uk-UA" sz="1200" dirty="0">
                <a:solidFill>
                  <a:srgbClr val="C00000"/>
                </a:solidFill>
                <a:latin typeface="Ermilov" panose="02000000000000000000" pitchFamily="50" charset="-52"/>
              </a:rPr>
              <a:t>забезпечений</a:t>
            </a:r>
            <a:r>
              <a:rPr lang="uk-UA" sz="1200" dirty="0">
                <a:latin typeface="Ermilov" panose="02000000000000000000" pitchFamily="50" charset="-52"/>
              </a:rPr>
              <a:t> </a:t>
            </a:r>
            <a:r>
              <a:rPr lang="uk-UA" sz="1200" dirty="0">
                <a:solidFill>
                  <a:srgbClr val="C00000"/>
                </a:solidFill>
                <a:latin typeface="Ermilov" panose="02000000000000000000" pitchFamily="50" charset="-52"/>
              </a:rPr>
              <a:t>педагогічними працівниками</a:t>
            </a:r>
            <a:r>
              <a:rPr lang="uk-UA" sz="1200" dirty="0">
                <a:latin typeface="Ermilov" panose="02000000000000000000" pitchFamily="50" charset="-52"/>
              </a:rPr>
              <a:t>, необхідними для реалізації освітнього процесу та виконання вимог Базового компонента дошкільної освіти.</a:t>
            </a:r>
          </a:p>
        </p:txBody>
      </p:sp>
      <p:sp>
        <p:nvSpPr>
          <p:cNvPr id="15" name="Прямоугольник 14"/>
          <p:cNvSpPr/>
          <p:nvPr/>
        </p:nvSpPr>
        <p:spPr>
          <a:xfrm>
            <a:off x="5716430" y="766977"/>
            <a:ext cx="3067208" cy="3539430"/>
          </a:xfrm>
          <a:prstGeom prst="rect">
            <a:avLst/>
          </a:prstGeom>
        </p:spPr>
        <p:txBody>
          <a:bodyPr wrap="square">
            <a:spAutoFit/>
          </a:bodyPr>
          <a:lstStyle/>
          <a:p>
            <a:pPr algn="just"/>
            <a:r>
              <a:rPr lang="uk-UA" sz="1400" dirty="0">
                <a:latin typeface="Ermilov" panose="02000000000000000000" pitchFamily="50" charset="-52"/>
              </a:rPr>
              <a:t>Відповідно до </a:t>
            </a:r>
            <a:r>
              <a:rPr lang="uk-UA" sz="1400" dirty="0" smtClean="0">
                <a:solidFill>
                  <a:srgbClr val="C00000"/>
                </a:solidFill>
                <a:latin typeface="Ermilov" panose="02000000000000000000" pitchFamily="50" charset="-52"/>
              </a:rPr>
              <a:t>ст</a:t>
            </a:r>
            <a:r>
              <a:rPr lang="uk-UA" sz="1400" dirty="0">
                <a:solidFill>
                  <a:srgbClr val="C00000"/>
                </a:solidFill>
                <a:latin typeface="Ermilov" panose="02000000000000000000" pitchFamily="50" charset="-52"/>
              </a:rPr>
              <a:t>. 30 </a:t>
            </a:r>
            <a:r>
              <a:rPr lang="uk-UA" sz="1400" dirty="0">
                <a:latin typeface="Ermilov" panose="02000000000000000000" pitchFamily="50" charset="-52"/>
              </a:rPr>
              <a:t>Закону України «Про дошкільну освіту» </a:t>
            </a:r>
            <a:r>
              <a:rPr lang="uk-UA" sz="1400" dirty="0" smtClean="0">
                <a:solidFill>
                  <a:srgbClr val="C00000"/>
                </a:solidFill>
                <a:latin typeface="Ermilov" panose="02000000000000000000" pitchFamily="50" charset="-52"/>
              </a:rPr>
              <a:t>педагогічний </a:t>
            </a:r>
            <a:r>
              <a:rPr lang="uk-UA" sz="1400" dirty="0">
                <a:solidFill>
                  <a:srgbClr val="C00000"/>
                </a:solidFill>
                <a:latin typeface="Ermilov" panose="02000000000000000000" pitchFamily="50" charset="-52"/>
              </a:rPr>
              <a:t>працівник закладу дошкільної освіти </a:t>
            </a:r>
            <a:r>
              <a:rPr lang="uk-UA" sz="1400" dirty="0">
                <a:latin typeface="Ermilov" panose="02000000000000000000" pitchFamily="50" charset="-52"/>
              </a:rPr>
              <a:t>- особа з високими моральними якостями, яка має вищу педагогічну освіту за відповідною спеціальністю та/або професійну кваліфікацію педагогічного працівника, забезпечує результативність та якість роботи, а також фізичний і психічний стан якої дозволяє виконувати професійні обов'язки.</a:t>
            </a:r>
            <a:endParaRPr lang="uk-UA" sz="1400" dirty="0"/>
          </a:p>
        </p:txBody>
      </p:sp>
      <p:sp>
        <p:nvSpPr>
          <p:cNvPr id="16" name="Стрелка вправо 15"/>
          <p:cNvSpPr/>
          <p:nvPr/>
        </p:nvSpPr>
        <p:spPr>
          <a:xfrm rot="19041678">
            <a:off x="4472026" y="2407667"/>
            <a:ext cx="1383221" cy="690085"/>
          </a:xfrm>
          <a:prstGeom prst="rightArrow">
            <a:avLst/>
          </a:prstGeom>
          <a:solidFill>
            <a:srgbClr val="FFFF99"/>
          </a:solidFill>
          <a:ln>
            <a:solidFill>
              <a:srgbClr val="181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148088726"/>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6092" y="7131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107545"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22</a:t>
            </a:fld>
            <a:endParaRPr lang="ru-RU" dirty="0">
              <a:latin typeface="Ermilov" panose="02000000000000000000" pitchFamily="50" charset="-52"/>
            </a:endParaRPr>
          </a:p>
        </p:txBody>
      </p:sp>
      <p:sp>
        <p:nvSpPr>
          <p:cNvPr id="14" name="Прямоугольник 13"/>
          <p:cNvSpPr/>
          <p:nvPr/>
        </p:nvSpPr>
        <p:spPr>
          <a:xfrm>
            <a:off x="374839" y="1316018"/>
            <a:ext cx="3261057" cy="3416320"/>
          </a:xfrm>
          <a:prstGeom prst="rect">
            <a:avLst/>
          </a:prstGeom>
        </p:spPr>
        <p:txBody>
          <a:bodyPr wrap="square">
            <a:spAutoFit/>
          </a:bodyPr>
          <a:lstStyle/>
          <a:p>
            <a:r>
              <a:rPr lang="uk-UA" sz="1200" dirty="0">
                <a:latin typeface="Ermilov" panose="02000000000000000000" pitchFamily="50" charset="-52"/>
              </a:rPr>
              <a:t>* </a:t>
            </a:r>
            <a:r>
              <a:rPr lang="uk-UA" sz="1200" dirty="0" smtClean="0">
                <a:latin typeface="Ermilov" panose="02000000000000000000" pitchFamily="50" charset="-52"/>
              </a:rPr>
              <a:t>директори; </a:t>
            </a:r>
            <a:endParaRPr lang="uk-UA" sz="1200" dirty="0">
              <a:latin typeface="Ermilov" panose="02000000000000000000" pitchFamily="50" charset="-52"/>
            </a:endParaRPr>
          </a:p>
          <a:p>
            <a:r>
              <a:rPr lang="uk-UA" sz="1200" dirty="0" smtClean="0">
                <a:latin typeface="Ermilov" panose="02000000000000000000" pitchFamily="50" charset="-52"/>
              </a:rPr>
              <a:t>* заступники </a:t>
            </a:r>
            <a:r>
              <a:rPr lang="uk-UA" sz="1200" dirty="0">
                <a:latin typeface="Ermilov" panose="02000000000000000000" pitchFamily="50" charset="-52"/>
              </a:rPr>
              <a:t>директора з </a:t>
            </a:r>
            <a:r>
              <a:rPr lang="uk-UA" sz="1200" dirty="0" smtClean="0">
                <a:latin typeface="Ermilov" panose="02000000000000000000" pitchFamily="50" charset="-52"/>
              </a:rPr>
              <a:t>навчально-</a:t>
            </a:r>
          </a:p>
          <a:p>
            <a:r>
              <a:rPr lang="uk-UA" sz="1200" dirty="0" smtClean="0">
                <a:latin typeface="Ermilov" panose="02000000000000000000" pitchFamily="50" charset="-52"/>
              </a:rPr>
              <a:t>   виховної (виховної</a:t>
            </a:r>
            <a:r>
              <a:rPr lang="uk-UA" sz="1200" dirty="0">
                <a:latin typeface="Ermilov" panose="02000000000000000000" pitchFamily="50" charset="-52"/>
              </a:rPr>
              <a:t>) </a:t>
            </a:r>
            <a:r>
              <a:rPr lang="uk-UA" sz="1200" dirty="0" smtClean="0">
                <a:latin typeface="Ermilov" panose="02000000000000000000" pitchFamily="50" charset="-52"/>
              </a:rPr>
              <a:t>роботи;</a:t>
            </a:r>
            <a:endParaRPr lang="uk-UA" sz="1200" dirty="0">
              <a:latin typeface="Ermilov" panose="02000000000000000000" pitchFamily="50" charset="-52"/>
            </a:endParaRPr>
          </a:p>
          <a:p>
            <a:r>
              <a:rPr lang="uk-UA" sz="1200" dirty="0">
                <a:latin typeface="Ermilov" panose="02000000000000000000" pitchFamily="50" charset="-52"/>
              </a:rPr>
              <a:t>* </a:t>
            </a:r>
            <a:r>
              <a:rPr lang="uk-UA" sz="1200" dirty="0" smtClean="0">
                <a:latin typeface="Ermilov" panose="02000000000000000000" pitchFamily="50" charset="-52"/>
              </a:rPr>
              <a:t>вихователі-методисти;</a:t>
            </a:r>
            <a:endParaRPr lang="uk-UA" sz="1200" dirty="0">
              <a:latin typeface="Ermilov" panose="02000000000000000000" pitchFamily="50" charset="-52"/>
            </a:endParaRPr>
          </a:p>
          <a:p>
            <a:r>
              <a:rPr lang="uk-UA" sz="1200" dirty="0">
                <a:latin typeface="Ermilov" panose="02000000000000000000" pitchFamily="50" charset="-52"/>
              </a:rPr>
              <a:t>* </a:t>
            </a:r>
            <a:r>
              <a:rPr lang="uk-UA" sz="1200" dirty="0" smtClean="0">
                <a:latin typeface="Ermilov" panose="02000000000000000000" pitchFamily="50" charset="-52"/>
              </a:rPr>
              <a:t>вихователі; </a:t>
            </a:r>
            <a:endParaRPr lang="uk-UA" sz="1200" dirty="0">
              <a:latin typeface="Ermilov" panose="02000000000000000000" pitchFamily="50" charset="-52"/>
            </a:endParaRPr>
          </a:p>
          <a:p>
            <a:r>
              <a:rPr lang="uk-UA" sz="1200" dirty="0">
                <a:latin typeface="Ermilov" panose="02000000000000000000" pitchFamily="50" charset="-52"/>
              </a:rPr>
              <a:t>* старші </a:t>
            </a:r>
            <a:r>
              <a:rPr lang="uk-UA" sz="1200" dirty="0" smtClean="0">
                <a:latin typeface="Ermilov" panose="02000000000000000000" pitchFamily="50" charset="-52"/>
              </a:rPr>
              <a:t>вихователі; </a:t>
            </a:r>
            <a:endParaRPr lang="uk-UA" sz="1200" dirty="0">
              <a:latin typeface="Ermilov" panose="02000000000000000000" pitchFamily="50" charset="-52"/>
            </a:endParaRPr>
          </a:p>
          <a:p>
            <a:r>
              <a:rPr lang="uk-UA" sz="1200" dirty="0">
                <a:latin typeface="Ermilov" panose="02000000000000000000" pitchFamily="50" charset="-52"/>
              </a:rPr>
              <a:t>* асистенти </a:t>
            </a:r>
            <a:r>
              <a:rPr lang="uk-UA" sz="1200" dirty="0" smtClean="0">
                <a:latin typeface="Ermilov" panose="02000000000000000000" pitchFamily="50" charset="-52"/>
              </a:rPr>
              <a:t>вихователів; </a:t>
            </a:r>
            <a:endParaRPr lang="uk-UA" sz="1200" dirty="0">
              <a:latin typeface="Ermilov" panose="02000000000000000000" pitchFamily="50" charset="-52"/>
            </a:endParaRPr>
          </a:p>
          <a:p>
            <a:r>
              <a:rPr lang="uk-UA" sz="1200" dirty="0">
                <a:latin typeface="Ermilov" panose="02000000000000000000" pitchFamily="50" charset="-52"/>
              </a:rPr>
              <a:t>* вчителі (усіх спеціальностей</a:t>
            </a:r>
            <a:r>
              <a:rPr lang="uk-UA" sz="1200" dirty="0" smtClean="0">
                <a:latin typeface="Ermilov" panose="02000000000000000000" pitchFamily="50" charset="-52"/>
              </a:rPr>
              <a:t>); </a:t>
            </a:r>
            <a:endParaRPr lang="uk-UA" sz="1200" dirty="0">
              <a:latin typeface="Ermilov" panose="02000000000000000000" pitchFamily="50" charset="-52"/>
            </a:endParaRPr>
          </a:p>
          <a:p>
            <a:r>
              <a:rPr lang="uk-UA" sz="1200" dirty="0">
                <a:latin typeface="Ermilov" panose="02000000000000000000" pitchFamily="50" charset="-52"/>
              </a:rPr>
              <a:t>* </a:t>
            </a:r>
            <a:r>
              <a:rPr lang="uk-UA" sz="1200" dirty="0" smtClean="0">
                <a:latin typeface="Ermilov" panose="02000000000000000000" pitchFamily="50" charset="-52"/>
              </a:rPr>
              <a:t>вчителі-дефектологи; </a:t>
            </a:r>
            <a:endParaRPr lang="uk-UA" sz="1200" dirty="0">
              <a:latin typeface="Ermilov" panose="02000000000000000000" pitchFamily="50" charset="-52"/>
            </a:endParaRPr>
          </a:p>
          <a:p>
            <a:r>
              <a:rPr lang="uk-UA" sz="1200" dirty="0">
                <a:latin typeface="Ermilov" panose="02000000000000000000" pitchFamily="50" charset="-52"/>
              </a:rPr>
              <a:t>* </a:t>
            </a:r>
            <a:r>
              <a:rPr lang="uk-UA" sz="1200" dirty="0" smtClean="0">
                <a:latin typeface="Ermilov" panose="02000000000000000000" pitchFamily="50" charset="-52"/>
              </a:rPr>
              <a:t>вчителі-логопеди;</a:t>
            </a:r>
            <a:endParaRPr lang="uk-UA" sz="1200" dirty="0">
              <a:latin typeface="Ermilov" panose="02000000000000000000" pitchFamily="50" charset="-52"/>
            </a:endParaRPr>
          </a:p>
          <a:p>
            <a:r>
              <a:rPr lang="uk-UA" sz="1200" dirty="0">
                <a:latin typeface="Ermilov" panose="02000000000000000000" pitchFamily="50" charset="-52"/>
              </a:rPr>
              <a:t>* практичні </a:t>
            </a:r>
            <a:r>
              <a:rPr lang="uk-UA" sz="1200" dirty="0" smtClean="0">
                <a:latin typeface="Ermilov" panose="02000000000000000000" pitchFamily="50" charset="-52"/>
              </a:rPr>
              <a:t>психологи; </a:t>
            </a:r>
            <a:endParaRPr lang="uk-UA" sz="1200" dirty="0">
              <a:latin typeface="Ermilov" panose="02000000000000000000" pitchFamily="50" charset="-52"/>
            </a:endParaRPr>
          </a:p>
          <a:p>
            <a:r>
              <a:rPr lang="uk-UA" sz="1200" dirty="0">
                <a:latin typeface="Ermilov" panose="02000000000000000000" pitchFamily="50" charset="-52"/>
              </a:rPr>
              <a:t>* соціальні </a:t>
            </a:r>
            <a:r>
              <a:rPr lang="uk-UA" sz="1200" dirty="0" smtClean="0">
                <a:latin typeface="Ermilov" panose="02000000000000000000" pitchFamily="50" charset="-52"/>
              </a:rPr>
              <a:t>педагоги; </a:t>
            </a:r>
            <a:endParaRPr lang="uk-UA" sz="1200" dirty="0">
              <a:latin typeface="Ermilov" panose="02000000000000000000" pitchFamily="50" charset="-52"/>
            </a:endParaRPr>
          </a:p>
          <a:p>
            <a:r>
              <a:rPr lang="uk-UA" sz="1200" dirty="0" smtClean="0">
                <a:latin typeface="Ermilov" panose="02000000000000000000" pitchFamily="50" charset="-52"/>
              </a:rPr>
              <a:t>* інструктори </a:t>
            </a:r>
            <a:r>
              <a:rPr lang="uk-UA" sz="1200" dirty="0">
                <a:latin typeface="Ermilov" panose="02000000000000000000" pitchFamily="50" charset="-52"/>
              </a:rPr>
              <a:t>з праці, з </a:t>
            </a:r>
            <a:r>
              <a:rPr lang="uk-UA" sz="1200" dirty="0" smtClean="0">
                <a:latin typeface="Ermilov" panose="02000000000000000000" pitchFamily="50" charset="-52"/>
              </a:rPr>
              <a:t>фізкультури, </a:t>
            </a:r>
          </a:p>
          <a:p>
            <a:r>
              <a:rPr lang="uk-UA" sz="1200" dirty="0" smtClean="0">
                <a:latin typeface="Ermilov" panose="02000000000000000000" pitchFamily="50" charset="-52"/>
              </a:rPr>
              <a:t>   слухового  кабінету; </a:t>
            </a:r>
            <a:endParaRPr lang="uk-UA" sz="1200" dirty="0">
              <a:latin typeface="Ermilov" panose="02000000000000000000" pitchFamily="50" charset="-52"/>
            </a:endParaRPr>
          </a:p>
          <a:p>
            <a:r>
              <a:rPr lang="uk-UA" sz="1200" dirty="0">
                <a:latin typeface="Ermilov" panose="02000000000000000000" pitchFamily="50" charset="-52"/>
              </a:rPr>
              <a:t>* музичні </a:t>
            </a:r>
            <a:r>
              <a:rPr lang="uk-UA" sz="1200" dirty="0" smtClean="0">
                <a:latin typeface="Ermilov" panose="02000000000000000000" pitchFamily="50" charset="-52"/>
              </a:rPr>
              <a:t>керівники; </a:t>
            </a:r>
            <a:endParaRPr lang="uk-UA" sz="1200" dirty="0">
              <a:latin typeface="Ermilov" panose="02000000000000000000" pitchFamily="50" charset="-52"/>
            </a:endParaRPr>
          </a:p>
          <a:p>
            <a:r>
              <a:rPr lang="uk-UA" sz="1200" dirty="0" smtClean="0">
                <a:latin typeface="Ermilov" panose="02000000000000000000" pitchFamily="50" charset="-52"/>
              </a:rPr>
              <a:t>* керівники </a:t>
            </a:r>
            <a:r>
              <a:rPr lang="uk-UA" sz="1200" dirty="0">
                <a:latin typeface="Ermilov" panose="02000000000000000000" pitchFamily="50" charset="-52"/>
              </a:rPr>
              <a:t>гуртків, студій, секцій, </a:t>
            </a:r>
            <a:endParaRPr lang="uk-UA" sz="1200" dirty="0" smtClean="0">
              <a:latin typeface="Ermilov" panose="02000000000000000000" pitchFamily="50" charset="-52"/>
            </a:endParaRPr>
          </a:p>
          <a:p>
            <a:r>
              <a:rPr lang="uk-UA" sz="1200" dirty="0" smtClean="0">
                <a:latin typeface="Ermilov" panose="02000000000000000000" pitchFamily="50" charset="-52"/>
              </a:rPr>
              <a:t>   інших </a:t>
            </a:r>
            <a:r>
              <a:rPr lang="uk-UA" sz="1200" dirty="0">
                <a:latin typeface="Ermilov" panose="02000000000000000000" pitchFamily="50" charset="-52"/>
              </a:rPr>
              <a:t>форм </a:t>
            </a:r>
            <a:r>
              <a:rPr lang="uk-UA" sz="1200" dirty="0" smtClean="0">
                <a:latin typeface="Ermilov" panose="02000000000000000000" pitchFamily="50" charset="-52"/>
              </a:rPr>
              <a:t>гурткової роботи; </a:t>
            </a:r>
            <a:endParaRPr lang="uk-UA" sz="1200" dirty="0">
              <a:latin typeface="Ermilov" panose="02000000000000000000" pitchFamily="50" charset="-52"/>
            </a:endParaRPr>
          </a:p>
          <a:p>
            <a:r>
              <a:rPr lang="uk-UA" sz="1200" dirty="0">
                <a:latin typeface="Ermilov" panose="02000000000000000000" pitchFamily="50" charset="-52"/>
              </a:rPr>
              <a:t>* інші </a:t>
            </a:r>
            <a:r>
              <a:rPr lang="uk-UA" sz="1200" dirty="0" smtClean="0">
                <a:latin typeface="Ermilov" panose="02000000000000000000" pitchFamily="50" charset="-52"/>
              </a:rPr>
              <a:t>спеціалісти.</a:t>
            </a:r>
            <a:endParaRPr lang="uk-UA" sz="1200" dirty="0">
              <a:latin typeface="Ermilov" panose="02000000000000000000" pitchFamily="50" charset="-52"/>
            </a:endParaRPr>
          </a:p>
        </p:txBody>
      </p:sp>
      <p:sp>
        <p:nvSpPr>
          <p:cNvPr id="16" name="Прямоугольник 15"/>
          <p:cNvSpPr/>
          <p:nvPr/>
        </p:nvSpPr>
        <p:spPr>
          <a:xfrm>
            <a:off x="6350" y="564141"/>
            <a:ext cx="3785260" cy="830997"/>
          </a:xfrm>
          <a:prstGeom prst="rect">
            <a:avLst/>
          </a:prstGeom>
        </p:spPr>
        <p:txBody>
          <a:bodyPr wrap="square">
            <a:spAutoFit/>
          </a:bodyPr>
          <a:lstStyle/>
          <a:p>
            <a:pPr algn="ctr"/>
            <a:r>
              <a:rPr lang="uk-UA" sz="1600" dirty="0">
                <a:latin typeface="Ermilov" panose="02000000000000000000" pitchFamily="50" charset="-52"/>
              </a:rPr>
              <a:t>Згідно ст. 27 Закону України «Про дошкільну освіту» </a:t>
            </a:r>
            <a:r>
              <a:rPr lang="uk-UA" sz="1600" dirty="0" smtClean="0">
                <a:solidFill>
                  <a:srgbClr val="C00000"/>
                </a:solidFill>
                <a:latin typeface="Ermilov" panose="02000000000000000000" pitchFamily="50" charset="-52"/>
              </a:rPr>
              <a:t>педагогічні працівники</a:t>
            </a:r>
            <a:r>
              <a:rPr lang="uk-UA" sz="1600" dirty="0" smtClean="0">
                <a:latin typeface="Ermilov" panose="02000000000000000000" pitchFamily="50" charset="-52"/>
              </a:rPr>
              <a:t>:</a:t>
            </a:r>
            <a:endParaRPr lang="uk-UA" sz="1600" dirty="0">
              <a:latin typeface="Ermilov" panose="02000000000000000000" pitchFamily="50" charset="-52"/>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540445898"/>
              </p:ext>
            </p:extLst>
          </p:nvPr>
        </p:nvGraphicFramePr>
        <p:xfrm>
          <a:off x="3563888" y="1107135"/>
          <a:ext cx="5472609" cy="3522163"/>
        </p:xfrm>
        <a:graphic>
          <a:graphicData uri="http://schemas.openxmlformats.org/drawingml/2006/table">
            <a:tbl>
              <a:tblPr firstRow="1" firstCol="1" bandRow="1">
                <a:tableStyleId>{5C22544A-7EE6-4342-B048-85BDC9FD1C3A}</a:tableStyleId>
              </a:tblPr>
              <a:tblGrid>
                <a:gridCol w="264610">
                  <a:extLst>
                    <a:ext uri="{9D8B030D-6E8A-4147-A177-3AD203B41FA5}">
                      <a16:colId xmlns:a16="http://schemas.microsoft.com/office/drawing/2014/main" val="1169199807"/>
                    </a:ext>
                  </a:extLst>
                </a:gridCol>
                <a:gridCol w="835926">
                  <a:extLst>
                    <a:ext uri="{9D8B030D-6E8A-4147-A177-3AD203B41FA5}">
                      <a16:colId xmlns:a16="http://schemas.microsoft.com/office/drawing/2014/main" val="3852230507"/>
                    </a:ext>
                  </a:extLst>
                </a:gridCol>
                <a:gridCol w="636341">
                  <a:extLst>
                    <a:ext uri="{9D8B030D-6E8A-4147-A177-3AD203B41FA5}">
                      <a16:colId xmlns:a16="http://schemas.microsoft.com/office/drawing/2014/main" val="306611159"/>
                    </a:ext>
                  </a:extLst>
                </a:gridCol>
                <a:gridCol w="999427">
                  <a:extLst>
                    <a:ext uri="{9D8B030D-6E8A-4147-A177-3AD203B41FA5}">
                      <a16:colId xmlns:a16="http://schemas.microsoft.com/office/drawing/2014/main" val="3749885669"/>
                    </a:ext>
                  </a:extLst>
                </a:gridCol>
                <a:gridCol w="833671">
                  <a:extLst>
                    <a:ext uri="{9D8B030D-6E8A-4147-A177-3AD203B41FA5}">
                      <a16:colId xmlns:a16="http://schemas.microsoft.com/office/drawing/2014/main" val="4141097139"/>
                    </a:ext>
                  </a:extLst>
                </a:gridCol>
                <a:gridCol w="465872">
                  <a:extLst>
                    <a:ext uri="{9D8B030D-6E8A-4147-A177-3AD203B41FA5}">
                      <a16:colId xmlns:a16="http://schemas.microsoft.com/office/drawing/2014/main" val="3079817744"/>
                    </a:ext>
                  </a:extLst>
                </a:gridCol>
                <a:gridCol w="860697">
                  <a:extLst>
                    <a:ext uri="{9D8B030D-6E8A-4147-A177-3AD203B41FA5}">
                      <a16:colId xmlns:a16="http://schemas.microsoft.com/office/drawing/2014/main" val="1905697756"/>
                    </a:ext>
                  </a:extLst>
                </a:gridCol>
                <a:gridCol w="576065">
                  <a:extLst>
                    <a:ext uri="{9D8B030D-6E8A-4147-A177-3AD203B41FA5}">
                      <a16:colId xmlns:a16="http://schemas.microsoft.com/office/drawing/2014/main" val="2950879691"/>
                    </a:ext>
                  </a:extLst>
                </a:gridCol>
              </a:tblGrid>
              <a:tr h="656848">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ПІП педагогічного працівника</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Посада, яку займає</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Назва навчального закладу, який закінчив, рік закінчення</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Спеціальність за дипломом</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Стаж роботи</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Кваліфікаційна категорія</a:t>
                      </a:r>
                      <a:endParaRPr lang="ru-RU" sz="800" dirty="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 </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Педагогічне звання</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nchor="ctr"/>
                </a:tc>
                <a:extLst>
                  <a:ext uri="{0D108BD9-81ED-4DB2-BD59-A6C34878D82A}">
                    <a16:rowId xmlns:a16="http://schemas.microsoft.com/office/drawing/2014/main" val="222536570"/>
                  </a:ext>
                </a:extLst>
              </a:tr>
              <a:tr h="779391">
                <a:tc>
                  <a:txBody>
                    <a:bodyPr/>
                    <a:lstStyle/>
                    <a:p>
                      <a:pPr>
                        <a:lnSpc>
                          <a:spcPct val="107000"/>
                        </a:lnSpc>
                        <a:spcAft>
                          <a:spcPts val="0"/>
                        </a:spcAft>
                      </a:pPr>
                      <a:r>
                        <a:rPr lang="uk-UA" sz="900">
                          <a:effectLst/>
                          <a:latin typeface="Times New Roman" panose="02020603050405020304" pitchFamily="18" charset="0"/>
                          <a:cs typeface="Times New Roman" panose="02020603050405020304" pitchFamily="18" charset="0"/>
                        </a:rPr>
                        <a:t>1</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Іванова Марія Іванівна</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Директор (завідувач)</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Сумський державний педагогічний інститут ім. А.С. Макаренка, 1997, 2009</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Дошкільна освіта, управління навчальним закладом</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21</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вища категорія</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extLst>
                  <a:ext uri="{0D108BD9-81ED-4DB2-BD59-A6C34878D82A}">
                    <a16:rowId xmlns:a16="http://schemas.microsoft.com/office/drawing/2014/main" val="1871492519"/>
                  </a:ext>
                </a:extLst>
              </a:tr>
              <a:tr h="648022">
                <a:tc>
                  <a:txBody>
                    <a:bodyPr/>
                    <a:lstStyle/>
                    <a:p>
                      <a:pPr>
                        <a:lnSpc>
                          <a:spcPct val="107000"/>
                        </a:lnSpc>
                        <a:spcAft>
                          <a:spcPts val="0"/>
                        </a:spcAft>
                      </a:pPr>
                      <a:r>
                        <a:rPr lang="uk-UA" sz="900">
                          <a:effectLst/>
                          <a:latin typeface="Times New Roman" panose="02020603050405020304" pitchFamily="18" charset="0"/>
                          <a:cs typeface="Times New Roman" panose="02020603050405020304" pitchFamily="18" charset="0"/>
                        </a:rPr>
                        <a:t>2</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a:effectLst/>
                          <a:latin typeface="Times New Roman" panose="02020603050405020304" pitchFamily="18" charset="0"/>
                          <a:cs typeface="Times New Roman" panose="02020603050405020304" pitchFamily="18" charset="0"/>
                        </a:rPr>
                        <a:t>Петрова Юлія Петрівна</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Вихователь-методист</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smtClean="0">
                          <a:effectLst/>
                          <a:latin typeface="Times New Roman" panose="02020603050405020304" pitchFamily="18" charset="0"/>
                          <a:cs typeface="Times New Roman" panose="02020603050405020304" pitchFamily="18" charset="0"/>
                        </a:rPr>
                        <a:t>СумДПУ</a:t>
                      </a:r>
                      <a:r>
                        <a:rPr lang="uk-UA" sz="800" baseline="0" dirty="0" smtClean="0">
                          <a:effectLst/>
                          <a:latin typeface="Times New Roman" panose="02020603050405020304" pitchFamily="18" charset="0"/>
                          <a:cs typeface="Times New Roman" panose="02020603050405020304" pitchFamily="18" charset="0"/>
                        </a:rPr>
                        <a:t> </a:t>
                      </a:r>
                      <a:r>
                        <a:rPr lang="uk-UA" sz="800" dirty="0" smtClean="0">
                          <a:effectLst/>
                          <a:latin typeface="Times New Roman" panose="02020603050405020304" pitchFamily="18" charset="0"/>
                          <a:cs typeface="Times New Roman" panose="02020603050405020304" pitchFamily="18" charset="0"/>
                        </a:rPr>
                        <a:t>ім</a:t>
                      </a:r>
                      <a:r>
                        <a:rPr lang="uk-UA" sz="800" dirty="0">
                          <a:effectLst/>
                          <a:latin typeface="Times New Roman" panose="02020603050405020304" pitchFamily="18" charset="0"/>
                          <a:cs typeface="Times New Roman" panose="02020603050405020304" pitchFamily="18" charset="0"/>
                        </a:rPr>
                        <a:t>. А.С. Макаренка, </a:t>
                      </a:r>
                      <a:r>
                        <a:rPr lang="uk-UA" sz="800" dirty="0" smtClean="0">
                          <a:effectLst/>
                          <a:latin typeface="Times New Roman" panose="02020603050405020304" pitchFamily="18" charset="0"/>
                          <a:cs typeface="Times New Roman" panose="02020603050405020304" pitchFamily="18" charset="0"/>
                        </a:rPr>
                        <a:t>2002,</a:t>
                      </a:r>
                      <a:r>
                        <a:rPr lang="uk-UA" sz="800" baseline="0" dirty="0" smtClean="0">
                          <a:effectLst/>
                          <a:latin typeface="Times New Roman" panose="02020603050405020304" pitchFamily="18" charset="0"/>
                          <a:cs typeface="Times New Roman" panose="02020603050405020304" pitchFamily="18" charset="0"/>
                        </a:rPr>
                        <a:t> </a:t>
                      </a:r>
                      <a:r>
                        <a:rPr lang="uk-UA" sz="800" dirty="0" smtClean="0">
                          <a:effectLst/>
                          <a:latin typeface="Times New Roman" panose="02020603050405020304" pitchFamily="18" charset="0"/>
                          <a:cs typeface="Times New Roman" panose="02020603050405020304" pitchFamily="18" charset="0"/>
                        </a:rPr>
                        <a:t>2009</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smtClean="0">
                          <a:effectLst/>
                          <a:latin typeface="Times New Roman" panose="02020603050405020304" pitchFamily="18" charset="0"/>
                          <a:cs typeface="Times New Roman" panose="02020603050405020304" pitchFamily="18" charset="0"/>
                        </a:rPr>
                        <a:t>Дошкільна освіта, педагогіка та психологія</a:t>
                      </a:r>
                      <a:r>
                        <a:rPr lang="uk-UA" sz="800" dirty="0">
                          <a:effectLst/>
                          <a:latin typeface="Times New Roman" panose="02020603050405020304" pitchFamily="18" charset="0"/>
                          <a:cs typeface="Times New Roman" panose="02020603050405020304" pitchFamily="18" charset="0"/>
                        </a:rPr>
                        <a:t> </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18</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вища категорія</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старший вихователь</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extLst>
                  <a:ext uri="{0D108BD9-81ED-4DB2-BD59-A6C34878D82A}">
                    <a16:rowId xmlns:a16="http://schemas.microsoft.com/office/drawing/2014/main" val="2199853549"/>
                  </a:ext>
                </a:extLst>
              </a:tr>
              <a:tr h="648022">
                <a:tc>
                  <a:txBody>
                    <a:bodyPr/>
                    <a:lstStyle/>
                    <a:p>
                      <a:pPr>
                        <a:lnSpc>
                          <a:spcPct val="107000"/>
                        </a:lnSpc>
                        <a:spcAft>
                          <a:spcPts val="0"/>
                        </a:spcAft>
                      </a:pPr>
                      <a:r>
                        <a:rPr lang="uk-UA" sz="900">
                          <a:effectLst/>
                          <a:latin typeface="Times New Roman" panose="02020603050405020304" pitchFamily="18" charset="0"/>
                          <a:cs typeface="Times New Roman" panose="02020603050405020304" pitchFamily="18" charset="0"/>
                        </a:rPr>
                        <a:t>3</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a:effectLst/>
                          <a:latin typeface="Times New Roman" panose="02020603050405020304" pitchFamily="18" charset="0"/>
                          <a:cs typeface="Times New Roman" panose="02020603050405020304" pitchFamily="18" charset="0"/>
                        </a:rPr>
                        <a:t>Сидорова Віра Василівна</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smtClean="0">
                          <a:effectLst/>
                          <a:latin typeface="Times New Roman" panose="02020603050405020304" pitchFamily="18" charset="0"/>
                          <a:cs typeface="Times New Roman" panose="02020603050405020304" pitchFamily="18" charset="0"/>
                        </a:rPr>
                        <a:t>Вихователь</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Сумський державний педагогічний інститут ім. А.С. Макаренка, 1996</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Дошкільна освіта</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24</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спеціаліст</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extLst>
                  <a:ext uri="{0D108BD9-81ED-4DB2-BD59-A6C34878D82A}">
                    <a16:rowId xmlns:a16="http://schemas.microsoft.com/office/drawing/2014/main" val="1868197778"/>
                  </a:ext>
                </a:extLst>
              </a:tr>
              <a:tr h="779391">
                <a:tc>
                  <a:txBody>
                    <a:bodyPr/>
                    <a:lstStyle/>
                    <a:p>
                      <a:pPr>
                        <a:lnSpc>
                          <a:spcPct val="107000"/>
                        </a:lnSpc>
                        <a:spcAft>
                          <a:spcPts val="0"/>
                        </a:spcAft>
                      </a:pPr>
                      <a:r>
                        <a:rPr lang="uk-UA" sz="900">
                          <a:effectLst/>
                          <a:latin typeface="Times New Roman" panose="02020603050405020304" pitchFamily="18" charset="0"/>
                          <a:cs typeface="Times New Roman" panose="02020603050405020304" pitchFamily="18" charset="0"/>
                        </a:rPr>
                        <a:t>4</a:t>
                      </a:r>
                      <a:endParaRPr lang="ru-RU"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a:effectLst/>
                          <a:latin typeface="Times New Roman" panose="02020603050405020304" pitchFamily="18" charset="0"/>
                          <a:cs typeface="Times New Roman" panose="02020603050405020304" pitchFamily="18" charset="0"/>
                        </a:rPr>
                        <a:t>Жукова Ольга Олегівна</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a:effectLst/>
                          <a:latin typeface="Times New Roman" panose="02020603050405020304" pitchFamily="18" charset="0"/>
                          <a:cs typeface="Times New Roman" panose="02020603050405020304" pitchFamily="18" charset="0"/>
                        </a:rPr>
                        <a:t>Музичний керівник</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just">
                        <a:lnSpc>
                          <a:spcPct val="107000"/>
                        </a:lnSpc>
                        <a:spcAft>
                          <a:spcPts val="0"/>
                        </a:spcAft>
                      </a:pPr>
                      <a:r>
                        <a:rPr lang="uk-UA" sz="800" dirty="0">
                          <a:effectLst/>
                          <a:latin typeface="Times New Roman" panose="02020603050405020304" pitchFamily="18" charset="0"/>
                          <a:cs typeface="Times New Roman" panose="02020603050405020304" pitchFamily="18" charset="0"/>
                        </a:rPr>
                        <a:t>Сумський державний педагогічний інститут ім. А.С. Макаренка, 1982, 1986</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smtClean="0">
                          <a:effectLst/>
                          <a:latin typeface="Times New Roman" panose="02020603050405020304" pitchFamily="18" charset="0"/>
                          <a:cs typeface="Times New Roman" panose="02020603050405020304" pitchFamily="18" charset="0"/>
                        </a:rPr>
                        <a:t>Музичне </a:t>
                      </a:r>
                      <a:r>
                        <a:rPr lang="uk-UA" sz="800" dirty="0">
                          <a:effectLst/>
                          <a:latin typeface="Times New Roman" panose="02020603050405020304" pitchFamily="18" charset="0"/>
                          <a:cs typeface="Times New Roman" panose="02020603050405020304" pitchFamily="18" charset="0"/>
                        </a:rPr>
                        <a:t>мистецтво</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a:effectLst/>
                          <a:latin typeface="Times New Roman" panose="02020603050405020304" pitchFamily="18" charset="0"/>
                          <a:cs typeface="Times New Roman" panose="02020603050405020304" pitchFamily="18" charset="0"/>
                        </a:rPr>
                        <a:t>38</a:t>
                      </a:r>
                      <a:endParaRPr lang="ru-RU" sz="80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вища категорія</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tc>
                  <a:txBody>
                    <a:bodyPr/>
                    <a:lstStyle/>
                    <a:p>
                      <a:pPr algn="ctr">
                        <a:lnSpc>
                          <a:spcPct val="107000"/>
                        </a:lnSpc>
                        <a:spcAft>
                          <a:spcPts val="0"/>
                        </a:spcAft>
                      </a:pPr>
                      <a:r>
                        <a:rPr lang="uk-UA" sz="800" dirty="0">
                          <a:effectLst/>
                          <a:latin typeface="Times New Roman" panose="02020603050405020304" pitchFamily="18" charset="0"/>
                          <a:cs typeface="Times New Roman" panose="02020603050405020304" pitchFamily="18" charset="0"/>
                        </a:rPr>
                        <a:t>вихователь-методист</a:t>
                      </a:r>
                      <a:endParaRPr lang="ru-RU" sz="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533" marR="45533" marT="0" marB="0"/>
                </a:tc>
                <a:extLst>
                  <a:ext uri="{0D108BD9-81ED-4DB2-BD59-A6C34878D82A}">
                    <a16:rowId xmlns:a16="http://schemas.microsoft.com/office/drawing/2014/main" val="3145904673"/>
                  </a:ext>
                </a:extLst>
              </a:tr>
            </a:tbl>
          </a:graphicData>
        </a:graphic>
      </p:graphicFrame>
      <p:sp>
        <p:nvSpPr>
          <p:cNvPr id="20" name="Прямоугольник 19"/>
          <p:cNvSpPr/>
          <p:nvPr/>
        </p:nvSpPr>
        <p:spPr>
          <a:xfrm>
            <a:off x="5822562" y="681039"/>
            <a:ext cx="1319592" cy="369332"/>
          </a:xfrm>
          <a:prstGeom prst="rect">
            <a:avLst/>
          </a:prstGeom>
        </p:spPr>
        <p:txBody>
          <a:bodyPr wrap="none">
            <a:spAutoFit/>
          </a:bodyPr>
          <a:lstStyle/>
          <a:p>
            <a:r>
              <a:rPr lang="uk-UA" dirty="0" smtClean="0">
                <a:latin typeface="Ermilov" panose="02000000000000000000" pitchFamily="50" charset="-52"/>
              </a:rPr>
              <a:t>Приклад:</a:t>
            </a:r>
            <a:endParaRPr lang="uk-UA" dirty="0">
              <a:latin typeface="Ermilov" panose="02000000000000000000" pitchFamily="50" charset="-52"/>
            </a:endParaRPr>
          </a:p>
        </p:txBody>
      </p:sp>
    </p:spTree>
    <p:extLst>
      <p:ext uri="{BB962C8B-B14F-4D97-AF65-F5344CB8AC3E}">
        <p14:creationId xmlns:p14="http://schemas.microsoft.com/office/powerpoint/2010/main" val="3032744712"/>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4990"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23</a:t>
            </a:fld>
            <a:endParaRPr lang="ru-RU" dirty="0">
              <a:latin typeface="Ermilov" panose="02000000000000000000" pitchFamily="50" charset="-52"/>
            </a:endParaRPr>
          </a:p>
        </p:txBody>
      </p:sp>
      <p:sp>
        <p:nvSpPr>
          <p:cNvPr id="8" name="Прямоугольник 7"/>
          <p:cNvSpPr/>
          <p:nvPr/>
        </p:nvSpPr>
        <p:spPr>
          <a:xfrm>
            <a:off x="-1951" y="206658"/>
            <a:ext cx="1059906" cy="1569660"/>
          </a:xfrm>
          <a:prstGeom prst="rect">
            <a:avLst/>
          </a:prstGeom>
        </p:spPr>
        <p:txBody>
          <a:bodyPr wrap="none">
            <a:spAutoFit/>
          </a:bodyPr>
          <a:lstStyle/>
          <a:p>
            <a:r>
              <a:rPr lang="ru-RU" sz="9600" dirty="0" smtClean="0">
                <a:latin typeface="Ermilov" panose="02000000000000000000" pitchFamily="50" charset="-52"/>
              </a:rPr>
              <a:t>5</a:t>
            </a:r>
            <a:endParaRPr lang="ru-RU" sz="9600" dirty="0">
              <a:latin typeface="Ermilov" panose="02000000000000000000" pitchFamily="50" charset="-52"/>
            </a:endParaRPr>
          </a:p>
        </p:txBody>
      </p:sp>
      <p:sp>
        <p:nvSpPr>
          <p:cNvPr id="9" name="Прямоугольник 8"/>
          <p:cNvSpPr/>
          <p:nvPr/>
        </p:nvSpPr>
        <p:spPr>
          <a:xfrm>
            <a:off x="895072" y="595114"/>
            <a:ext cx="7853392" cy="923330"/>
          </a:xfrm>
          <a:prstGeom prst="rect">
            <a:avLst/>
          </a:prstGeom>
        </p:spPr>
        <p:txBody>
          <a:bodyPr wrap="square">
            <a:spAutoFit/>
          </a:bodyPr>
          <a:lstStyle/>
          <a:p>
            <a:r>
              <a:rPr lang="uk-UA" dirty="0" smtClean="0">
                <a:latin typeface="Ermilov" panose="02000000000000000000" pitchFamily="50" charset="-52"/>
                <a:ea typeface="Calibri" panose="020F0502020204030204" pitchFamily="34" charset="0"/>
                <a:cs typeface="Times New Roman" panose="02020603050405020304" pitchFamily="18" charset="0"/>
              </a:rPr>
              <a:t>ОСВІТНІ ПРОГРАМИ, ЩО РЕАЛІЗУЮТЬСЯ В ЗАКЛАДІ ОСВІТИ, ТА ПЕРЕЛІК ОСВІТНІХ КОМПОНЕНТІВ, ЩО ПЕРЕДБАЧЕНІ ВІДПОВІДНОЮ ОСВІТНЬОЮ ПРОГРАМОЮ</a:t>
            </a:r>
            <a:endParaRPr lang="ru-RU" dirty="0"/>
          </a:p>
        </p:txBody>
      </p:sp>
      <p:pic>
        <p:nvPicPr>
          <p:cNvPr id="10" name="Рисунок 9"/>
          <p:cNvPicPr>
            <a:picLocks noChangeAspect="1"/>
          </p:cNvPicPr>
          <p:nvPr/>
        </p:nvPicPr>
        <p:blipFill>
          <a:blip r:embed="rId8"/>
          <a:stretch>
            <a:fillRect/>
          </a:stretch>
        </p:blipFill>
        <p:spPr>
          <a:xfrm>
            <a:off x="3466947" y="1630941"/>
            <a:ext cx="2205987" cy="2965425"/>
          </a:xfrm>
          <a:prstGeom prst="rect">
            <a:avLst/>
          </a:prstGeom>
        </p:spPr>
      </p:pic>
      <p:sp>
        <p:nvSpPr>
          <p:cNvPr id="13" name="Прямоугольник 12"/>
          <p:cNvSpPr/>
          <p:nvPr/>
        </p:nvSpPr>
        <p:spPr>
          <a:xfrm>
            <a:off x="3537138" y="1815131"/>
            <a:ext cx="864096" cy="4306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 name="Прямоугольник 14"/>
          <p:cNvSpPr/>
          <p:nvPr/>
        </p:nvSpPr>
        <p:spPr>
          <a:xfrm>
            <a:off x="4479299" y="1653959"/>
            <a:ext cx="1141555"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4067943" y="2685738"/>
            <a:ext cx="504056" cy="144016"/>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257702" y="2646016"/>
            <a:ext cx="3088830" cy="1600438"/>
          </a:xfrm>
          <a:prstGeom prst="rect">
            <a:avLst/>
          </a:prstGeom>
        </p:spPr>
        <p:txBody>
          <a:bodyPr wrap="square">
            <a:spAutoFit/>
          </a:bodyPr>
          <a:lstStyle/>
          <a:p>
            <a:pPr algn="just"/>
            <a:r>
              <a:rPr lang="ru-RU" sz="1400" dirty="0" smtClean="0">
                <a:latin typeface="Ermilov" panose="02000000000000000000" pitchFamily="50" charset="-52"/>
              </a:rPr>
              <a:t>інформація про те, </a:t>
            </a:r>
            <a:r>
              <a:rPr lang="ru-RU" sz="1400" dirty="0" smtClean="0">
                <a:solidFill>
                  <a:srgbClr val="C00000"/>
                </a:solidFill>
                <a:latin typeface="Ermilov" panose="02000000000000000000" pitchFamily="50" charset="-52"/>
              </a:rPr>
              <a:t>коли </a:t>
            </a:r>
            <a:r>
              <a:rPr lang="ru-RU" sz="1400" dirty="0">
                <a:solidFill>
                  <a:srgbClr val="C00000"/>
                </a:solidFill>
                <a:latin typeface="Ermilov" panose="02000000000000000000" pitchFamily="50" charset="-52"/>
              </a:rPr>
              <a:t> </a:t>
            </a:r>
            <a:r>
              <a:rPr lang="ru-RU" sz="1400" dirty="0" smtClean="0">
                <a:solidFill>
                  <a:srgbClr val="C00000"/>
                </a:solidFill>
                <a:latin typeface="Ermilov" panose="02000000000000000000" pitchFamily="50" charset="-52"/>
              </a:rPr>
              <a:t>була </a:t>
            </a:r>
            <a:r>
              <a:rPr lang="uk-UA" sz="1400" dirty="0" smtClean="0">
                <a:solidFill>
                  <a:srgbClr val="C00000"/>
                </a:solidFill>
                <a:latin typeface="Ermilov" panose="02000000000000000000" pitchFamily="50" charset="-52"/>
              </a:rPr>
              <a:t>схвалена</a:t>
            </a:r>
            <a:r>
              <a:rPr lang="ru-RU" sz="1400" dirty="0" smtClean="0">
                <a:solidFill>
                  <a:srgbClr val="C00000"/>
                </a:solidFill>
                <a:latin typeface="Ermilov" panose="02000000000000000000" pitchFamily="50" charset="-52"/>
              </a:rPr>
              <a:t> </a:t>
            </a:r>
            <a:r>
              <a:rPr lang="uk-UA" sz="1400" dirty="0" smtClean="0">
                <a:latin typeface="Ermilov" panose="02000000000000000000" pitchFamily="50" charset="-52"/>
              </a:rPr>
              <a:t>педагогічною</a:t>
            </a:r>
            <a:r>
              <a:rPr lang="ru-RU" sz="1400" dirty="0" smtClean="0">
                <a:latin typeface="Ermilov" panose="02000000000000000000" pitchFamily="50" charset="-52"/>
              </a:rPr>
              <a:t> радою закладу освіти та </a:t>
            </a:r>
            <a:r>
              <a:rPr lang="ru-RU" sz="1400" dirty="0">
                <a:solidFill>
                  <a:srgbClr val="C00000"/>
                </a:solidFill>
                <a:latin typeface="Ermilov" panose="02000000000000000000" pitchFamily="50" charset="-52"/>
              </a:rPr>
              <a:t>затверджена</a:t>
            </a:r>
            <a:r>
              <a:rPr lang="ru-RU" sz="1400" dirty="0">
                <a:latin typeface="Ermilov" panose="02000000000000000000" pitchFamily="50" charset="-52"/>
              </a:rPr>
              <a:t> його керівником у встановленому законом </a:t>
            </a:r>
            <a:r>
              <a:rPr lang="ru-RU" sz="1400" dirty="0" smtClean="0">
                <a:latin typeface="Ermilov" panose="02000000000000000000" pitchFamily="50" charset="-52"/>
              </a:rPr>
              <a:t>порядку (дата, номер протоколу)</a:t>
            </a:r>
            <a:endParaRPr lang="ru-RU" sz="1400" dirty="0">
              <a:latin typeface="Ermilov" panose="02000000000000000000" pitchFamily="50" charset="-52"/>
            </a:endParaRPr>
          </a:p>
        </p:txBody>
      </p:sp>
      <p:sp>
        <p:nvSpPr>
          <p:cNvPr id="7" name="Прямоугольник 6"/>
          <p:cNvSpPr/>
          <p:nvPr/>
        </p:nvSpPr>
        <p:spPr>
          <a:xfrm>
            <a:off x="250007" y="1556474"/>
            <a:ext cx="3078088" cy="830997"/>
          </a:xfrm>
          <a:prstGeom prst="rect">
            <a:avLst/>
          </a:prstGeom>
        </p:spPr>
        <p:txBody>
          <a:bodyPr wrap="square">
            <a:spAutoFit/>
          </a:bodyPr>
          <a:lstStyle/>
          <a:p>
            <a:pPr algn="ctr"/>
            <a:r>
              <a:rPr lang="ru-RU" sz="1600" dirty="0" smtClean="0">
                <a:latin typeface="Ermilov" panose="02000000000000000000" pitchFamily="50" charset="-52"/>
              </a:rPr>
              <a:t>ОСВІТНЯ ПРОГРАМА, РОЗРОБЛЕНА НА ОСНОВІ ТИПОВИХ</a:t>
            </a:r>
            <a:endParaRPr lang="ru-RU" sz="1600" dirty="0">
              <a:latin typeface="Ermilov" panose="02000000000000000000" pitchFamily="50" charset="-52"/>
            </a:endParaRPr>
          </a:p>
        </p:txBody>
      </p:sp>
      <p:sp>
        <p:nvSpPr>
          <p:cNvPr id="14" name="Прямоугольник 13"/>
          <p:cNvSpPr/>
          <p:nvPr/>
        </p:nvSpPr>
        <p:spPr>
          <a:xfrm>
            <a:off x="5860248" y="1556954"/>
            <a:ext cx="4572000" cy="338554"/>
          </a:xfrm>
          <a:prstGeom prst="rect">
            <a:avLst/>
          </a:prstGeom>
        </p:spPr>
        <p:txBody>
          <a:bodyPr>
            <a:spAutoFit/>
          </a:bodyPr>
          <a:lstStyle/>
          <a:p>
            <a:r>
              <a:rPr lang="ru-RU" sz="1600" dirty="0" smtClean="0">
                <a:latin typeface="Ermilov" panose="02000000000000000000" pitchFamily="50" charset="-52"/>
              </a:rPr>
              <a:t>ІНШІ ОСВІТНІ ПРОГРАМИ</a:t>
            </a:r>
            <a:endParaRPr lang="ru-RU" sz="1600" dirty="0">
              <a:latin typeface="Ermilov" panose="02000000000000000000" pitchFamily="50" charset="-52"/>
            </a:endParaRPr>
          </a:p>
        </p:txBody>
      </p:sp>
      <p:sp>
        <p:nvSpPr>
          <p:cNvPr id="16" name="Прямоугольник 15"/>
          <p:cNvSpPr/>
          <p:nvPr/>
        </p:nvSpPr>
        <p:spPr>
          <a:xfrm>
            <a:off x="5813933" y="1909861"/>
            <a:ext cx="3068759" cy="1169551"/>
          </a:xfrm>
          <a:prstGeom prst="rect">
            <a:avLst/>
          </a:prstGeom>
        </p:spPr>
        <p:txBody>
          <a:bodyPr wrap="square">
            <a:spAutoFit/>
          </a:bodyPr>
          <a:lstStyle/>
          <a:p>
            <a:pPr algn="just"/>
            <a:r>
              <a:rPr lang="ru-RU" sz="1400" dirty="0" smtClean="0">
                <a:latin typeface="Ermilov" panose="02000000000000000000" pitchFamily="50" charset="-52"/>
              </a:rPr>
              <a:t>Додатково зазначається інформація про те, коли  і яким саме центральним </a:t>
            </a:r>
            <a:r>
              <a:rPr lang="ru-RU" sz="1400" dirty="0">
                <a:latin typeface="Ermilov" panose="02000000000000000000" pitchFamily="50" charset="-52"/>
              </a:rPr>
              <a:t>органом забезпечення якості </a:t>
            </a:r>
            <a:r>
              <a:rPr lang="ru-RU" sz="1400" dirty="0" smtClean="0">
                <a:latin typeface="Ermilov" panose="02000000000000000000" pitchFamily="50" charset="-52"/>
              </a:rPr>
              <a:t>освіти була затверджена.</a:t>
            </a:r>
            <a:endParaRPr lang="ru-RU" sz="1400" dirty="0">
              <a:latin typeface="Ermilov" panose="02000000000000000000" pitchFamily="50" charset="-52"/>
            </a:endParaRPr>
          </a:p>
        </p:txBody>
      </p:sp>
      <p:sp>
        <p:nvSpPr>
          <p:cNvPr id="20" name="Вертикальный свиток 19"/>
          <p:cNvSpPr/>
          <p:nvPr/>
        </p:nvSpPr>
        <p:spPr>
          <a:xfrm>
            <a:off x="5714879" y="3079412"/>
            <a:ext cx="3068759" cy="1502601"/>
          </a:xfrm>
          <a:prstGeom prst="verticalScroll">
            <a:avLst>
              <a:gd name="adj" fmla="val 124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6143105" y="3005638"/>
            <a:ext cx="2520280" cy="307777"/>
          </a:xfrm>
          <a:prstGeom prst="rect">
            <a:avLst/>
          </a:prstGeom>
        </p:spPr>
        <p:txBody>
          <a:bodyPr wrap="square">
            <a:spAutoFit/>
          </a:bodyPr>
          <a:lstStyle/>
          <a:p>
            <a:pPr algn="ctr"/>
            <a:r>
              <a:rPr lang="ru-RU" sz="1400" dirty="0">
                <a:ln w="0"/>
                <a:solidFill>
                  <a:srgbClr val="C00000"/>
                </a:solidFill>
                <a:effectLst>
                  <a:outerShdw blurRad="38100" dist="19050" dir="2700000" algn="tl" rotWithShape="0">
                    <a:schemeClr val="dk1">
                      <a:alpha val="40000"/>
                    </a:schemeClr>
                  </a:outerShdw>
                </a:effectLst>
                <a:latin typeface="Ermilov" panose="02000000000000000000" pitchFamily="50" charset="-52"/>
              </a:rPr>
              <a:t>Зверніть увагу</a:t>
            </a:r>
            <a:r>
              <a:rPr lang="ru-RU" sz="1400" dirty="0" smtClean="0">
                <a:ln w="0"/>
                <a:solidFill>
                  <a:srgbClr val="C00000"/>
                </a:solidFill>
                <a:effectLst>
                  <a:outerShdw blurRad="38100" dist="19050" dir="2700000" algn="tl" rotWithShape="0">
                    <a:schemeClr val="dk1">
                      <a:alpha val="40000"/>
                    </a:schemeClr>
                  </a:outerShdw>
                </a:effectLst>
                <a:latin typeface="Ermilov" panose="02000000000000000000" pitchFamily="50" charset="-52"/>
              </a:rPr>
              <a:t>!</a:t>
            </a:r>
            <a:endParaRPr lang="ru-RU" sz="1400" dirty="0">
              <a:ln w="0"/>
              <a:solidFill>
                <a:srgbClr val="C00000"/>
              </a:solidFill>
              <a:effectLst>
                <a:outerShdw blurRad="38100" dist="19050" dir="2700000" algn="tl" rotWithShape="0">
                  <a:schemeClr val="dk1">
                    <a:alpha val="40000"/>
                  </a:schemeClr>
                </a:outerShdw>
              </a:effectLst>
              <a:latin typeface="Ermilov" panose="02000000000000000000" pitchFamily="50" charset="-52"/>
            </a:endParaRPr>
          </a:p>
        </p:txBody>
      </p:sp>
      <p:sp>
        <p:nvSpPr>
          <p:cNvPr id="21" name="Прямоугольник 20"/>
          <p:cNvSpPr/>
          <p:nvPr/>
        </p:nvSpPr>
        <p:spPr>
          <a:xfrm>
            <a:off x="5978940" y="3321099"/>
            <a:ext cx="2540636" cy="1169551"/>
          </a:xfrm>
          <a:prstGeom prst="rect">
            <a:avLst/>
          </a:prstGeom>
        </p:spPr>
        <p:txBody>
          <a:bodyPr wrap="square">
            <a:spAutoFit/>
          </a:bodyPr>
          <a:lstStyle/>
          <a:p>
            <a:pPr algn="just"/>
            <a:r>
              <a:rPr lang="uk-UA" sz="1400" dirty="0">
                <a:ln w="0"/>
                <a:effectLst>
                  <a:outerShdw blurRad="38100" dist="19050" dir="2700000" algn="tl" rotWithShape="0">
                    <a:schemeClr val="dk1">
                      <a:alpha val="40000"/>
                    </a:schemeClr>
                  </a:outerShdw>
                </a:effectLst>
                <a:latin typeface="Ermilov" panose="02000000000000000000" pitchFamily="50" charset="-52"/>
              </a:rPr>
              <a:t>Завантажити на веб-сайт необхідно </a:t>
            </a:r>
            <a:r>
              <a:rPr lang="uk-UA" sz="1400" dirty="0">
                <a:ln w="0"/>
                <a:solidFill>
                  <a:srgbClr val="C00000"/>
                </a:solidFill>
                <a:effectLst>
                  <a:outerShdw blurRad="38100" dist="19050" dir="2700000" algn="tl" rotWithShape="0">
                    <a:schemeClr val="dk1">
                      <a:alpha val="40000"/>
                    </a:schemeClr>
                  </a:outerShdw>
                </a:effectLst>
                <a:latin typeface="Ermilov" panose="02000000000000000000" pitchFamily="50" charset="-52"/>
              </a:rPr>
              <a:t>всі сторінки</a:t>
            </a:r>
            <a:r>
              <a:rPr lang="uk-UA" sz="1400" dirty="0">
                <a:ln w="0"/>
                <a:effectLst>
                  <a:outerShdw blurRad="38100" dist="19050" dir="2700000" algn="tl" rotWithShape="0">
                    <a:schemeClr val="dk1">
                      <a:alpha val="40000"/>
                    </a:schemeClr>
                  </a:outerShdw>
                </a:effectLst>
                <a:latin typeface="Ermilov" panose="02000000000000000000" pitchFamily="50" charset="-52"/>
              </a:rPr>
              <a:t>, чинного в поточному навчальному році, документа!</a:t>
            </a:r>
          </a:p>
        </p:txBody>
      </p:sp>
    </p:spTree>
    <p:extLst>
      <p:ext uri="{BB962C8B-B14F-4D97-AF65-F5344CB8AC3E}">
        <p14:creationId xmlns:p14="http://schemas.microsoft.com/office/powerpoint/2010/main" val="4217617144"/>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6010"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24</a:t>
            </a:fld>
            <a:endParaRPr lang="ru-RU" dirty="0">
              <a:latin typeface="Ermilov" panose="02000000000000000000" pitchFamily="50" charset="-52"/>
            </a:endParaRPr>
          </a:p>
        </p:txBody>
      </p:sp>
      <p:sp>
        <p:nvSpPr>
          <p:cNvPr id="4" name="Прямоугольник 3"/>
          <p:cNvSpPr/>
          <p:nvPr/>
        </p:nvSpPr>
        <p:spPr>
          <a:xfrm>
            <a:off x="-36512" y="197319"/>
            <a:ext cx="1059906" cy="1569660"/>
          </a:xfrm>
          <a:prstGeom prst="rect">
            <a:avLst/>
          </a:prstGeom>
        </p:spPr>
        <p:txBody>
          <a:bodyPr wrap="none">
            <a:spAutoFit/>
          </a:bodyPr>
          <a:lstStyle/>
          <a:p>
            <a:r>
              <a:rPr lang="ru-RU" sz="9600" dirty="0" smtClean="0">
                <a:latin typeface="Ermilov" panose="02000000000000000000" pitchFamily="50" charset="-52"/>
              </a:rPr>
              <a:t>6</a:t>
            </a:r>
            <a:endParaRPr lang="ru-RU" sz="9600" dirty="0">
              <a:latin typeface="Ermilov" panose="02000000000000000000" pitchFamily="50" charset="-52"/>
            </a:endParaRPr>
          </a:p>
        </p:txBody>
      </p:sp>
      <p:sp>
        <p:nvSpPr>
          <p:cNvPr id="6" name="Прямоугольник 5"/>
          <p:cNvSpPr/>
          <p:nvPr/>
        </p:nvSpPr>
        <p:spPr>
          <a:xfrm>
            <a:off x="810277" y="638039"/>
            <a:ext cx="4144099" cy="923330"/>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ТЕРИТОРІЯ ОБСЛУГОВУВАННЯ, ЗАКРІПЛЕНА ЗА ЗАКЛАДОМ ОСВІТИ ЙОГО ЗАСНОВНИКОМ</a:t>
            </a:r>
            <a:endParaRPr lang="ru-RU" dirty="0"/>
          </a:p>
        </p:txBody>
      </p:sp>
      <p:pic>
        <p:nvPicPr>
          <p:cNvPr id="17" name="Рисунок 16"/>
          <p:cNvPicPr>
            <a:picLocks noChangeAspect="1"/>
          </p:cNvPicPr>
          <p:nvPr/>
        </p:nvPicPr>
        <p:blipFill rotWithShape="1">
          <a:blip r:embed="rId8">
            <a:extLst>
              <a:ext uri="{28A0092B-C50C-407E-A947-70E740481C1C}">
                <a14:useLocalDpi xmlns:a14="http://schemas.microsoft.com/office/drawing/2010/main" val="0"/>
              </a:ext>
            </a:extLst>
          </a:blip>
          <a:srcRect t="6352" r="1324"/>
          <a:stretch/>
        </p:blipFill>
        <p:spPr>
          <a:xfrm>
            <a:off x="4977895" y="690709"/>
            <a:ext cx="3848543" cy="2487166"/>
          </a:xfrm>
          <a:prstGeom prst="rect">
            <a:avLst/>
          </a:prstGeom>
        </p:spPr>
      </p:pic>
      <p:pic>
        <p:nvPicPr>
          <p:cNvPr id="14" name="Рисунок 13"/>
          <p:cNvPicPr>
            <a:picLocks noChangeAspect="1"/>
          </p:cNvPicPr>
          <p:nvPr/>
        </p:nvPicPr>
        <p:blipFill>
          <a:blip r:embed="rId9"/>
          <a:stretch>
            <a:fillRect/>
          </a:stretch>
        </p:blipFill>
        <p:spPr>
          <a:xfrm>
            <a:off x="185770" y="1531430"/>
            <a:ext cx="4717746" cy="3141791"/>
          </a:xfrm>
          <a:prstGeom prst="rect">
            <a:avLst/>
          </a:prstGeom>
        </p:spPr>
      </p:pic>
      <p:sp>
        <p:nvSpPr>
          <p:cNvPr id="16" name="Прямоугольник 15"/>
          <p:cNvSpPr/>
          <p:nvPr/>
        </p:nvSpPr>
        <p:spPr>
          <a:xfrm>
            <a:off x="4918951" y="3177875"/>
            <a:ext cx="3966430" cy="1538883"/>
          </a:xfrm>
          <a:prstGeom prst="rect">
            <a:avLst/>
          </a:prstGeom>
        </p:spPr>
        <p:txBody>
          <a:bodyPr wrap="square">
            <a:spAutoFit/>
          </a:bodyPr>
          <a:lstStyle/>
          <a:p>
            <a:pPr algn="ctr"/>
            <a:r>
              <a:rPr lang="ru-RU" sz="1100" b="1" dirty="0">
                <a:solidFill>
                  <a:srgbClr val="C00000"/>
                </a:solidFill>
                <a:latin typeface="Ermilov" panose="02000000000000000000" pitchFamily="50" charset="-52"/>
              </a:rPr>
              <a:t>Територія </a:t>
            </a:r>
            <a:r>
              <a:rPr lang="ru-RU" sz="1100" b="1" dirty="0" smtClean="0">
                <a:solidFill>
                  <a:srgbClr val="C00000"/>
                </a:solidFill>
                <a:latin typeface="Ermilov" panose="02000000000000000000" pitchFamily="50" charset="-52"/>
              </a:rPr>
              <a:t>обслуговування </a:t>
            </a:r>
            <a:r>
              <a:rPr lang="ru-RU" sz="1100" b="1" dirty="0" smtClean="0">
                <a:latin typeface="Ermilov" panose="02000000000000000000" pitchFamily="50" charset="-52"/>
              </a:rPr>
              <a:t>КУ Сумська спеціалізована школа І-ІІІ ступенів №7 СМР:</a:t>
            </a:r>
            <a:endParaRPr lang="ru-RU" sz="1100" dirty="0">
              <a:latin typeface="Ermilov" panose="02000000000000000000" pitchFamily="50" charset="-52"/>
            </a:endParaRPr>
          </a:p>
          <a:p>
            <a:pPr algn="just"/>
            <a:r>
              <a:rPr lang="ru-RU" sz="1200" b="1" dirty="0">
                <a:solidFill>
                  <a:srgbClr val="C00000"/>
                </a:solidFill>
                <a:latin typeface="Ermilov" panose="02000000000000000000" pitchFamily="50" charset="-52"/>
              </a:rPr>
              <a:t>Вулиці:</a:t>
            </a:r>
            <a:r>
              <a:rPr lang="ru-RU" sz="1200" b="1" dirty="0">
                <a:solidFill>
                  <a:srgbClr val="000000"/>
                </a:solidFill>
                <a:latin typeface="Ermilov" panose="02000000000000000000" pitchFamily="50" charset="-52"/>
              </a:rPr>
              <a:t> </a:t>
            </a:r>
            <a:r>
              <a:rPr lang="ru-RU" sz="1200" dirty="0">
                <a:solidFill>
                  <a:srgbClr val="000000"/>
                </a:solidFill>
                <a:latin typeface="Ermilov" panose="02000000000000000000" pitchFamily="50" charset="-52"/>
              </a:rPr>
              <a:t>Романа Атаманюка 1-49 (крім №43-Б), Л.Українки</a:t>
            </a:r>
            <a:r>
              <a:rPr lang="ru-RU" sz="1200" dirty="0" smtClean="0">
                <a:solidFill>
                  <a:srgbClr val="000000"/>
                </a:solidFill>
                <a:latin typeface="Ermilov" panose="02000000000000000000" pitchFamily="50" charset="-52"/>
              </a:rPr>
              <a:t>, </a:t>
            </a:r>
            <a:r>
              <a:rPr lang="ru-RU" sz="1200" dirty="0" smtClean="0">
                <a:latin typeface="Ermilov" panose="02000000000000000000" pitchFamily="50" charset="-52"/>
              </a:rPr>
              <a:t>Г. </a:t>
            </a:r>
            <a:r>
              <a:rPr lang="ru-RU" sz="1200" dirty="0">
                <a:latin typeface="Ermilov" panose="02000000000000000000" pitchFamily="50" charset="-52"/>
              </a:rPr>
              <a:t>Чібісова, Богацького</a:t>
            </a:r>
            <a:r>
              <a:rPr lang="ru-RU" sz="1200" dirty="0" smtClean="0">
                <a:latin typeface="Ermilov" panose="02000000000000000000" pitchFamily="50" charset="-52"/>
              </a:rPr>
              <a:t>, </a:t>
            </a:r>
            <a:r>
              <a:rPr lang="ru-RU" sz="1200" dirty="0" smtClean="0">
                <a:solidFill>
                  <a:srgbClr val="000000"/>
                </a:solidFill>
                <a:latin typeface="Ermilov" panose="02000000000000000000" pitchFamily="50" charset="-52"/>
              </a:rPr>
              <a:t>Хотінська, Писарівська, Зелена</a:t>
            </a:r>
            <a:r>
              <a:rPr lang="ru-RU" sz="1200" dirty="0">
                <a:solidFill>
                  <a:srgbClr val="000000"/>
                </a:solidFill>
                <a:latin typeface="Ermilov" panose="02000000000000000000" pitchFamily="50" charset="-52"/>
              </a:rPr>
              <a:t>, Київська, Матюшенка</a:t>
            </a:r>
            <a:r>
              <a:rPr lang="ru-RU" sz="1200" dirty="0" smtClean="0">
                <a:solidFill>
                  <a:srgbClr val="000000"/>
                </a:solidFill>
                <a:latin typeface="Ermilov" panose="02000000000000000000" pitchFamily="50" charset="-52"/>
              </a:rPr>
              <a:t>, Гастелло, Юнаківська</a:t>
            </a:r>
            <a:r>
              <a:rPr lang="ru-RU" sz="1200" dirty="0">
                <a:solidFill>
                  <a:srgbClr val="000000"/>
                </a:solidFill>
                <a:latin typeface="Ermilov" panose="02000000000000000000" pitchFamily="50" charset="-52"/>
              </a:rPr>
              <a:t>, </a:t>
            </a:r>
            <a:r>
              <a:rPr lang="ru-RU" sz="1200" dirty="0" smtClean="0">
                <a:solidFill>
                  <a:srgbClr val="000000"/>
                </a:solidFill>
                <a:latin typeface="Ermilov" panose="02000000000000000000" pitchFamily="50" charset="-52"/>
              </a:rPr>
              <a:t>Новорічна</a:t>
            </a:r>
            <a:r>
              <a:rPr lang="ru-RU" sz="1200" dirty="0">
                <a:solidFill>
                  <a:srgbClr val="000000"/>
                </a:solidFill>
                <a:latin typeface="Ermilov" panose="02000000000000000000" pitchFamily="50" charset="-52"/>
              </a:rPr>
              <a:t>.</a:t>
            </a:r>
            <a:endParaRPr lang="ru-RU" sz="1200" dirty="0">
              <a:solidFill>
                <a:srgbClr val="A99B00"/>
              </a:solidFill>
              <a:latin typeface="Ermilov" panose="02000000000000000000" pitchFamily="50" charset="-52"/>
            </a:endParaRPr>
          </a:p>
          <a:p>
            <a:pPr algn="just"/>
            <a:r>
              <a:rPr lang="ru-RU" sz="1200" b="1" dirty="0">
                <a:solidFill>
                  <a:srgbClr val="C00000"/>
                </a:solidFill>
                <a:latin typeface="Ermilov" panose="02000000000000000000" pitchFamily="50" charset="-52"/>
              </a:rPr>
              <a:t>Проспект:</a:t>
            </a:r>
            <a:r>
              <a:rPr lang="ru-RU" sz="1200" b="1" dirty="0">
                <a:solidFill>
                  <a:srgbClr val="000000"/>
                </a:solidFill>
                <a:latin typeface="Ermilov" panose="02000000000000000000" pitchFamily="50" charset="-52"/>
              </a:rPr>
              <a:t> </a:t>
            </a:r>
            <a:r>
              <a:rPr lang="ru-RU" sz="1200" dirty="0">
                <a:solidFill>
                  <a:srgbClr val="000000"/>
                </a:solidFill>
                <a:latin typeface="Ermilov" panose="02000000000000000000" pitchFamily="50" charset="-52"/>
              </a:rPr>
              <a:t>Курський № 1-129.</a:t>
            </a:r>
            <a:endParaRPr lang="ru-RU" sz="1200" dirty="0">
              <a:solidFill>
                <a:srgbClr val="A99B00"/>
              </a:solidFill>
              <a:latin typeface="Ermilov" panose="02000000000000000000" pitchFamily="50" charset="-52"/>
            </a:endParaRPr>
          </a:p>
          <a:p>
            <a:pPr algn="just"/>
            <a:r>
              <a:rPr lang="ru-RU" sz="1200" b="1" dirty="0">
                <a:solidFill>
                  <a:srgbClr val="C00000"/>
                </a:solidFill>
                <a:latin typeface="Ermilov" panose="02000000000000000000" pitchFamily="50" charset="-52"/>
              </a:rPr>
              <a:t>Провулки: </a:t>
            </a:r>
            <a:r>
              <a:rPr lang="ru-RU" sz="1200" dirty="0">
                <a:solidFill>
                  <a:srgbClr val="000000"/>
                </a:solidFill>
                <a:latin typeface="Ermilov" panose="02000000000000000000" pitchFamily="50" charset="-52"/>
              </a:rPr>
              <a:t>Л.Українки, Богацького, Чкалова.</a:t>
            </a:r>
            <a:endParaRPr lang="ru-RU" sz="1200" b="0" dirty="0">
              <a:solidFill>
                <a:srgbClr val="A99B00"/>
              </a:solidFill>
              <a:effectLst/>
              <a:latin typeface="Ermilov" panose="02000000000000000000" pitchFamily="50" charset="-52"/>
            </a:endParaRPr>
          </a:p>
        </p:txBody>
      </p:sp>
      <p:sp>
        <p:nvSpPr>
          <p:cNvPr id="21" name="Прямоугольник 20"/>
          <p:cNvSpPr/>
          <p:nvPr/>
        </p:nvSpPr>
        <p:spPr>
          <a:xfrm>
            <a:off x="4977895" y="3240456"/>
            <a:ext cx="3848543" cy="1429564"/>
          </a:xfrm>
          <a:prstGeom prst="rect">
            <a:avLst/>
          </a:prstGeom>
          <a:noFill/>
          <a:ln w="38100">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Прямоугольник 19"/>
          <p:cNvSpPr/>
          <p:nvPr/>
        </p:nvSpPr>
        <p:spPr>
          <a:xfrm>
            <a:off x="4977895" y="676309"/>
            <a:ext cx="3848543" cy="250204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714160655"/>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9291"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25</a:t>
            </a:fld>
            <a:endParaRPr lang="ru-RU" dirty="0">
              <a:latin typeface="Ermilov" panose="02000000000000000000" pitchFamily="50" charset="-52"/>
            </a:endParaRPr>
          </a:p>
        </p:txBody>
      </p:sp>
      <p:graphicFrame>
        <p:nvGraphicFramePr>
          <p:cNvPr id="16" name="Схема 15"/>
          <p:cNvGraphicFramePr/>
          <p:nvPr>
            <p:extLst>
              <p:ext uri="{D42A27DB-BD31-4B8C-83A1-F6EECF244321}">
                <p14:modId xmlns:p14="http://schemas.microsoft.com/office/powerpoint/2010/main" val="340567578"/>
              </p:ext>
            </p:extLst>
          </p:nvPr>
        </p:nvGraphicFramePr>
        <p:xfrm>
          <a:off x="-1548680" y="661686"/>
          <a:ext cx="9145016" cy="38147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Прямоугольник с двумя скругленными противолежащими углами 16"/>
          <p:cNvSpPr/>
          <p:nvPr/>
        </p:nvSpPr>
        <p:spPr>
          <a:xfrm>
            <a:off x="5719834" y="701375"/>
            <a:ext cx="3100638" cy="3764877"/>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6152146" y="649585"/>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7" name="Прямоугольник 6"/>
          <p:cNvSpPr/>
          <p:nvPr/>
        </p:nvSpPr>
        <p:spPr>
          <a:xfrm>
            <a:off x="5739763" y="891030"/>
            <a:ext cx="2990333" cy="3600986"/>
          </a:xfrm>
          <a:prstGeom prst="rect">
            <a:avLst/>
          </a:prstGeom>
        </p:spPr>
        <p:txBody>
          <a:bodyPr wrap="square">
            <a:spAutoFit/>
          </a:bodyPr>
          <a:lstStyle/>
          <a:p>
            <a:pPr marL="342900" indent="-342900" algn="just">
              <a:spcAft>
                <a:spcPts val="0"/>
              </a:spcAft>
              <a:buFont typeface="+mj-lt"/>
              <a:buAutoNum type="arabicPeriod"/>
              <a:tabLst>
                <a:tab pos="630555" algn="l"/>
              </a:tabLst>
            </a:pPr>
            <a:r>
              <a:rPr lang="uk-UA" sz="1200" dirty="0">
                <a:latin typeface="Ermilov" panose="02000000000000000000" pitchFamily="50" charset="-52"/>
                <a:ea typeface="Times New Roman" panose="02020603050405020304" pitchFamily="18" charset="0"/>
              </a:rPr>
              <a:t>розміщення у відповідному розділі інформації про адресу закладу освіти, а не закріплену територію обслуговування; </a:t>
            </a:r>
          </a:p>
          <a:p>
            <a:pPr marL="342900" indent="-342900" algn="just">
              <a:spcAft>
                <a:spcPts val="0"/>
              </a:spcAft>
              <a:buFont typeface="+mj-lt"/>
              <a:buAutoNum type="arabicPeriod"/>
              <a:tabLst>
                <a:tab pos="630555" algn="l"/>
              </a:tabLst>
            </a:pPr>
            <a:r>
              <a:rPr lang="uk-UA" sz="1200" dirty="0">
                <a:latin typeface="Ermilov" panose="02000000000000000000" pitchFamily="50" charset="-52"/>
                <a:ea typeface="Times New Roman" panose="02020603050405020304" pitchFamily="18" charset="0"/>
              </a:rPr>
              <a:t>завантаження загальної мапи району або посилання на неї  без будь-яких орієнтовних позначень;</a:t>
            </a:r>
          </a:p>
          <a:p>
            <a:pPr marL="342900" indent="-342900" algn="just">
              <a:spcAft>
                <a:spcPts val="0"/>
              </a:spcAft>
              <a:buFont typeface="+mj-lt"/>
              <a:buAutoNum type="arabicPeriod"/>
              <a:tabLst>
                <a:tab pos="630555" algn="l"/>
              </a:tabLst>
            </a:pPr>
            <a:r>
              <a:rPr lang="uk-UA" sz="1200" dirty="0">
                <a:latin typeface="Ermilov" panose="02000000000000000000" pitchFamily="50" charset="-52"/>
                <a:ea typeface="Times New Roman" panose="02020603050405020304" pitchFamily="18" charset="0"/>
              </a:rPr>
              <a:t>завантаження наказу або іншого розпорядчого документу про закріплення територій обслуговування за закладами освіти без додатку, в якому міститься конкретний перелік населених пунктів, вулиць, будинків, закріплених за закладом освіти.</a:t>
            </a:r>
            <a:endParaRPr lang="ru-RU" sz="1200" dirty="0">
              <a:latin typeface="Ermilov" panose="02000000000000000000" pitchFamily="50" charset="-52"/>
              <a:ea typeface="Calibri" panose="020F0502020204030204" pitchFamily="34" charset="0"/>
            </a:endParaRPr>
          </a:p>
        </p:txBody>
      </p:sp>
    </p:spTree>
    <p:extLst>
      <p:ext uri="{BB962C8B-B14F-4D97-AF65-F5344CB8AC3E}">
        <p14:creationId xmlns:p14="http://schemas.microsoft.com/office/powerpoint/2010/main" val="18864470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90312"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26</a:t>
            </a:fld>
            <a:endParaRPr lang="ru-RU" dirty="0">
              <a:latin typeface="Ermilov" panose="02000000000000000000" pitchFamily="50" charset="-52"/>
            </a:endParaRPr>
          </a:p>
        </p:txBody>
      </p:sp>
      <p:sp>
        <p:nvSpPr>
          <p:cNvPr id="3" name="Прямоугольник 2"/>
          <p:cNvSpPr/>
          <p:nvPr/>
        </p:nvSpPr>
        <p:spPr>
          <a:xfrm>
            <a:off x="30232" y="221201"/>
            <a:ext cx="883575" cy="1569660"/>
          </a:xfrm>
          <a:prstGeom prst="rect">
            <a:avLst/>
          </a:prstGeom>
        </p:spPr>
        <p:txBody>
          <a:bodyPr wrap="none">
            <a:spAutoFit/>
          </a:bodyPr>
          <a:lstStyle/>
          <a:p>
            <a:r>
              <a:rPr lang="ru-RU" sz="9600" dirty="0" smtClean="0">
                <a:latin typeface="Ermilov" panose="02000000000000000000" pitchFamily="50" charset="-52"/>
              </a:rPr>
              <a:t>7</a:t>
            </a:r>
            <a:endParaRPr lang="ru-RU" sz="9600" dirty="0">
              <a:latin typeface="Ermilov" panose="02000000000000000000" pitchFamily="50" charset="-52"/>
            </a:endParaRPr>
          </a:p>
        </p:txBody>
      </p:sp>
      <p:sp>
        <p:nvSpPr>
          <p:cNvPr id="4" name="Прямоугольник 3"/>
          <p:cNvSpPr/>
          <p:nvPr/>
        </p:nvSpPr>
        <p:spPr>
          <a:xfrm>
            <a:off x="567418" y="660280"/>
            <a:ext cx="4355835" cy="923330"/>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ЛІЦЕНЗОВАНИЙ ОБСЯГ ТА ФАКТИЧНА КІЛЬКІСТЬ ОСІБ, ЯКІ НАВЧАЮТЬСЯ У ЗАКЛАДІ ОСВІТИ</a:t>
            </a:r>
            <a:endParaRPr lang="ru-RU" dirty="0"/>
          </a:p>
        </p:txBody>
      </p:sp>
      <p:sp>
        <p:nvSpPr>
          <p:cNvPr id="7" name="Горизонтальный свиток 6"/>
          <p:cNvSpPr/>
          <p:nvPr/>
        </p:nvSpPr>
        <p:spPr>
          <a:xfrm>
            <a:off x="138634" y="1541947"/>
            <a:ext cx="4721398" cy="2885591"/>
          </a:xfrm>
          <a:prstGeom prst="horizontalScroll">
            <a:avLst>
              <a:gd name="adj" fmla="val 6709"/>
            </a:avLst>
          </a:prstGeom>
          <a:solidFill>
            <a:srgbClr val="FFFF99"/>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Прямоугольник 5"/>
          <p:cNvSpPr/>
          <p:nvPr/>
        </p:nvSpPr>
        <p:spPr>
          <a:xfrm>
            <a:off x="361199" y="1813450"/>
            <a:ext cx="4378555" cy="2246769"/>
          </a:xfrm>
          <a:prstGeom prst="rect">
            <a:avLst/>
          </a:prstGeom>
        </p:spPr>
        <p:txBody>
          <a:bodyPr wrap="square">
            <a:spAutoFit/>
          </a:bodyPr>
          <a:lstStyle/>
          <a:p>
            <a:pPr algn="just"/>
            <a:r>
              <a:rPr lang="uk-UA" sz="1400" dirty="0" smtClean="0">
                <a:latin typeface="Ermilov" panose="02000000000000000000" pitchFamily="50" charset="-52"/>
              </a:rPr>
              <a:t>Ліцензійні умови </a:t>
            </a:r>
            <a:r>
              <a:rPr lang="uk-UA" sz="1400" dirty="0">
                <a:latin typeface="Ermilov" panose="02000000000000000000" pitchFamily="50" charset="-52"/>
              </a:rPr>
              <a:t>провадження освітньої діяльності, </a:t>
            </a:r>
            <a:r>
              <a:rPr lang="uk-UA" sz="1400" dirty="0" smtClean="0">
                <a:latin typeface="Ermilov" panose="02000000000000000000" pitchFamily="50" charset="-52"/>
              </a:rPr>
              <a:t>затверджені </a:t>
            </a:r>
            <a:r>
              <a:rPr lang="uk-UA" sz="1400" dirty="0">
                <a:latin typeface="Ermilov" panose="02000000000000000000" pitchFamily="50" charset="-52"/>
              </a:rPr>
              <a:t>постановою </a:t>
            </a:r>
            <a:r>
              <a:rPr lang="uk-UA" sz="1400" dirty="0" smtClean="0">
                <a:latin typeface="Ermilov" panose="02000000000000000000" pitchFamily="50" charset="-52"/>
              </a:rPr>
              <a:t>КМУ </a:t>
            </a:r>
            <a:r>
              <a:rPr lang="uk-UA" sz="1400" dirty="0">
                <a:latin typeface="Ermilov" panose="02000000000000000000" pitchFamily="50" charset="-52"/>
              </a:rPr>
              <a:t>№ 1187 від </a:t>
            </a:r>
            <a:r>
              <a:rPr lang="uk-UA" sz="1400" dirty="0" smtClean="0">
                <a:latin typeface="Ermilov" panose="02000000000000000000" pitchFamily="50" charset="-52"/>
              </a:rPr>
              <a:t>30.12.2015 </a:t>
            </a:r>
            <a:r>
              <a:rPr lang="uk-UA" sz="1400" dirty="0">
                <a:latin typeface="Ermilov" panose="02000000000000000000" pitchFamily="50" charset="-52"/>
              </a:rPr>
              <a:t>р. (в </a:t>
            </a:r>
            <a:r>
              <a:rPr lang="uk-UA" sz="1400" dirty="0" smtClean="0">
                <a:latin typeface="Ermilov" panose="02000000000000000000" pitchFamily="50" charset="-52"/>
              </a:rPr>
              <a:t>ред. </a:t>
            </a:r>
            <a:r>
              <a:rPr lang="uk-UA" sz="1400" dirty="0">
                <a:latin typeface="Ermilov" panose="02000000000000000000" pitchFamily="50" charset="-52"/>
              </a:rPr>
              <a:t>постанови </a:t>
            </a:r>
            <a:r>
              <a:rPr lang="uk-UA" sz="1400" dirty="0" smtClean="0">
                <a:latin typeface="Ermilov" panose="02000000000000000000" pitchFamily="50" charset="-52"/>
              </a:rPr>
              <a:t>КМУ </a:t>
            </a:r>
            <a:r>
              <a:rPr lang="uk-UA" sz="1400" dirty="0">
                <a:latin typeface="Ermilov" panose="02000000000000000000" pitchFamily="50" charset="-52"/>
              </a:rPr>
              <a:t>від </a:t>
            </a:r>
            <a:r>
              <a:rPr lang="uk-UA" sz="1400" dirty="0" smtClean="0">
                <a:latin typeface="Ermilov" panose="02000000000000000000" pitchFamily="50" charset="-52"/>
              </a:rPr>
              <a:t>10.05.2018 </a:t>
            </a:r>
            <a:r>
              <a:rPr lang="uk-UA" sz="1400" dirty="0">
                <a:latin typeface="Ermilov" panose="02000000000000000000" pitchFamily="50" charset="-52"/>
              </a:rPr>
              <a:t>р. № 347) </a:t>
            </a:r>
            <a:r>
              <a:rPr lang="uk-UA" sz="1400" dirty="0" smtClean="0">
                <a:solidFill>
                  <a:srgbClr val="C00000"/>
                </a:solidFill>
                <a:latin typeface="Ermilov" panose="02000000000000000000" pitchFamily="50" charset="-52"/>
              </a:rPr>
              <a:t>ЛІЦЕНЗОВАНИЙ ОБСЯГ</a:t>
            </a:r>
            <a:r>
              <a:rPr lang="uk-UA" sz="1400" dirty="0" smtClean="0">
                <a:latin typeface="Ermilov" panose="02000000000000000000" pitchFamily="50" charset="-52"/>
              </a:rPr>
              <a:t> </a:t>
            </a:r>
            <a:r>
              <a:rPr lang="uk-UA" sz="1400" dirty="0" smtClean="0">
                <a:latin typeface="Ermilov" panose="02000000000000000000" pitchFamily="50" charset="-52"/>
                <a:ea typeface="Times New Roman" panose="02020603050405020304" pitchFamily="18" charset="0"/>
              </a:rPr>
              <a:t>визначають як максимальну </a:t>
            </a:r>
            <a:r>
              <a:rPr lang="uk-UA" sz="1400" dirty="0">
                <a:latin typeface="Ermilov" panose="02000000000000000000" pitchFamily="50" charset="-52"/>
                <a:ea typeface="Times New Roman" panose="02020603050405020304" pitchFamily="18" charset="0"/>
              </a:rPr>
              <a:t>кількість осіб, яким заклад загальної середньої освіти або структурний підрозділ закладу освіти може одночасно забезпечити здобуття освіти на певному рівні повної загальної середньої </a:t>
            </a:r>
            <a:r>
              <a:rPr lang="uk-UA" sz="1400" dirty="0" smtClean="0">
                <a:latin typeface="Ermilov" panose="02000000000000000000" pitchFamily="50" charset="-52"/>
                <a:ea typeface="Times New Roman" panose="02020603050405020304" pitchFamily="18" charset="0"/>
              </a:rPr>
              <a:t>освіти.</a:t>
            </a:r>
            <a:endParaRPr lang="ru-RU" sz="1400" dirty="0">
              <a:latin typeface="Ermilov" panose="02000000000000000000" pitchFamily="50" charset="-52"/>
            </a:endParaRPr>
          </a:p>
        </p:txBody>
      </p:sp>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34172" y="2438742"/>
            <a:ext cx="3569376" cy="1348895"/>
          </a:xfrm>
          <a:prstGeom prst="rect">
            <a:avLst/>
          </a:prstGeom>
        </p:spPr>
      </p:pic>
      <p:sp>
        <p:nvSpPr>
          <p:cNvPr id="9" name="Горизонтальный свиток 8"/>
          <p:cNvSpPr/>
          <p:nvPr/>
        </p:nvSpPr>
        <p:spPr>
          <a:xfrm>
            <a:off x="5098776" y="675987"/>
            <a:ext cx="3686102" cy="1691640"/>
          </a:xfrm>
          <a:prstGeom prst="horizontalScroll">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6407674" y="3352517"/>
            <a:ext cx="1255008" cy="21602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2" name="Прямая соединительная линия 11"/>
          <p:cNvCxnSpPr/>
          <p:nvPr/>
        </p:nvCxnSpPr>
        <p:spPr>
          <a:xfrm>
            <a:off x="5599388" y="3723878"/>
            <a:ext cx="93610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Рисунок 14"/>
          <p:cNvPicPr>
            <a:picLocks noChangeAspect="1"/>
          </p:cNvPicPr>
          <p:nvPr/>
        </p:nvPicPr>
        <p:blipFill>
          <a:blip r:embed="rId9"/>
          <a:stretch>
            <a:fillRect/>
          </a:stretch>
        </p:blipFill>
        <p:spPr>
          <a:xfrm>
            <a:off x="7524328" y="3721658"/>
            <a:ext cx="951058" cy="18290"/>
          </a:xfrm>
          <a:prstGeom prst="rect">
            <a:avLst/>
          </a:prstGeom>
        </p:spPr>
      </p:pic>
      <p:sp>
        <p:nvSpPr>
          <p:cNvPr id="16" name="Прямоугольник 15"/>
          <p:cNvSpPr/>
          <p:nvPr/>
        </p:nvSpPr>
        <p:spPr>
          <a:xfrm>
            <a:off x="5306013" y="905734"/>
            <a:ext cx="3458330" cy="1231106"/>
          </a:xfrm>
          <a:prstGeom prst="rect">
            <a:avLst/>
          </a:prstGeom>
        </p:spPr>
        <p:txBody>
          <a:bodyPr wrap="square">
            <a:spAutoFit/>
          </a:bodyPr>
          <a:lstStyle/>
          <a:p>
            <a:pPr algn="just"/>
            <a:r>
              <a:rPr lang="uk-UA" sz="1400" dirty="0" smtClean="0">
                <a:solidFill>
                  <a:srgbClr val="C00000"/>
                </a:solidFill>
                <a:latin typeface="Ermilov" panose="02000000000000000000" pitchFamily="50" charset="-52"/>
              </a:rPr>
              <a:t>                       Зверніть увагу! </a:t>
            </a:r>
          </a:p>
          <a:p>
            <a:pPr algn="just"/>
            <a:r>
              <a:rPr lang="uk-UA" sz="1200" dirty="0" smtClean="0">
                <a:latin typeface="Ermilov" panose="02000000000000000000" pitchFamily="50" charset="-52"/>
              </a:rPr>
              <a:t>Інформація щодо фактичної кількості осіб, які навчаються повинна бути актуальною станом не раніше ніж на початок навчального року з урахуванням поточних змін.</a:t>
            </a:r>
          </a:p>
        </p:txBody>
      </p:sp>
    </p:spTree>
    <p:extLst>
      <p:ext uri="{BB962C8B-B14F-4D97-AF65-F5344CB8AC3E}">
        <p14:creationId xmlns:p14="http://schemas.microsoft.com/office/powerpoint/2010/main" val="4230100009"/>
      </p:ext>
    </p:extLst>
  </p:cSld>
  <p:clrMapOvr>
    <a:masterClrMapping/>
  </p:clrMapOvr>
  <p:transition spd="slow">
    <p:wipe dir="r"/>
  </p:transition>
  <p:timing>
    <p:tnLst>
      <p:par>
        <p:cTn id="1" dur="indefinite" restart="never" nodeType="tmRoot"/>
      </p:par>
    </p:tnLst>
  </p:timing>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5" name="Рисунок 34"/>
          <p:cNvPicPr>
            <a:picLocks noChangeAspect="1"/>
          </p:cNvPicPr>
          <p:nvPr/>
        </p:nvPicPr>
        <p:blipFill rotWithShape="1">
          <a:blip r:embed="rId4"/>
          <a:srcRect b="69" l="49" r="20" t="153"/>
          <a:stretch/>
        </p:blipFill>
        <p:spPr>
          <a:xfrm>
            <a:off x="4485440" y="668718"/>
            <a:ext cx="4335032" cy="1133451"/>
          </a:xfrm>
          <a:prstGeom prst="rect">
            <a:avLst/>
          </a:prstGeom>
        </p:spPr>
      </p:pic>
      <p:pic>
        <p:nvPicPr>
          <p:cNvPr descr="\\Olena\общая папка\Untitled11.png" id="54293" name="Picture 3"/>
          <p:cNvPicPr>
            <a:picLocks noChangeArrowheads="1" noChangeAspect="1"/>
          </p:cNvPicPr>
          <p:nvPr/>
        </p:nvPicPr>
        <p:blipFill>
          <a:blip r:embed="rId5"/>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6" spid="_x0000_s102439">
                    <p:embed/>
                  </p:oleObj>
                </mc:Choice>
                <mc:Fallback>
                  <p:oleObj imgH="887014" imgW="658794" name="Picture" progId="Word.Picture.8" r:id="rId6">
                    <p:embed/>
                    <p:pic>
                      <p:nvPicPr>
                        <p:cNvPr id="54283" name="Object 11"/>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27</a:t>
            </a:fld>
            <a:endParaRPr dirty="0" lang="ru-RU">
              <a:latin charset="-52" panose="02000000000000000000" pitchFamily="50" typeface="Ermilov"/>
            </a:endParaRPr>
          </a:p>
        </p:txBody>
      </p:sp>
      <p:pic>
        <p:nvPicPr>
          <p:cNvPr id="20" name="Рисунок 19"/>
          <p:cNvPicPr>
            <a:picLocks noChangeAspect="1"/>
          </p:cNvPicPr>
          <p:nvPr/>
        </p:nvPicPr>
        <p:blipFill rotWithShape="1">
          <a:blip r:embed="rId9"/>
          <a:srcRect b="463" l="67" r="54" t="299"/>
          <a:stretch/>
        </p:blipFill>
        <p:spPr>
          <a:xfrm>
            <a:off x="6111747" y="3645130"/>
            <a:ext cx="2875680" cy="1008112"/>
          </a:xfrm>
          <a:prstGeom prst="rect">
            <a:avLst/>
          </a:prstGeom>
        </p:spPr>
      </p:pic>
      <p:sp>
        <p:nvSpPr>
          <p:cNvPr id="21" name="Прямоугольник 20"/>
          <p:cNvSpPr/>
          <p:nvPr/>
        </p:nvSpPr>
        <p:spPr>
          <a:xfrm>
            <a:off x="6098302" y="3627974"/>
            <a:ext cx="2888938" cy="10051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1" name="Прямоугольник 10"/>
          <p:cNvSpPr/>
          <p:nvPr/>
        </p:nvSpPr>
        <p:spPr>
          <a:xfrm>
            <a:off x="4485440" y="3654591"/>
            <a:ext cx="984565" cy="276999"/>
          </a:xfrm>
          <a:prstGeom prst="rect">
            <a:avLst/>
          </a:prstGeom>
        </p:spPr>
        <p:txBody>
          <a:bodyPr wrap="none">
            <a:spAutoFit/>
          </a:bodyPr>
          <a:lstStyle/>
          <a:p>
            <a:r>
              <a:rPr dirty="0" lang="uk-UA" smtClean="0" sz="1200">
                <a:solidFill>
                  <a:srgbClr val="C00000"/>
                </a:solidFill>
                <a:latin charset="-52" panose="02000000000000000000" pitchFamily="50" typeface="Ermilov"/>
              </a:rPr>
              <a:t>ЛІЦЕНЗІЯ</a:t>
            </a:r>
            <a:endParaRPr dirty="0" lang="ru-RU" sz="1200"/>
          </a:p>
        </p:txBody>
      </p:sp>
      <p:sp>
        <p:nvSpPr>
          <p:cNvPr id="13" name="Прямоугольник 12"/>
          <p:cNvSpPr/>
          <p:nvPr/>
        </p:nvSpPr>
        <p:spPr>
          <a:xfrm>
            <a:off x="4645740" y="3992059"/>
            <a:ext cx="663964" cy="276999"/>
          </a:xfrm>
          <a:prstGeom prst="rect">
            <a:avLst/>
          </a:prstGeom>
        </p:spPr>
        <p:txBody>
          <a:bodyPr wrap="none">
            <a:spAutoFit/>
          </a:bodyPr>
          <a:lstStyle/>
          <a:p>
            <a:r>
              <a:rPr dirty="0" lang="uk-UA" smtClean="0" sz="1200">
                <a:solidFill>
                  <a:srgbClr val="C00000"/>
                </a:solidFill>
                <a:latin charset="-52" panose="02000000000000000000" pitchFamily="50" typeface="Ermilov"/>
              </a:rPr>
              <a:t>ЗНЗ-1</a:t>
            </a:r>
            <a:endParaRPr dirty="0" lang="ru-RU" sz="1200"/>
          </a:p>
        </p:txBody>
      </p:sp>
      <p:sp>
        <p:nvSpPr>
          <p:cNvPr id="14" name="Прямоугольник 13"/>
          <p:cNvSpPr/>
          <p:nvPr/>
        </p:nvSpPr>
        <p:spPr>
          <a:xfrm>
            <a:off x="4443904" y="4376243"/>
            <a:ext cx="1132041" cy="276999"/>
          </a:xfrm>
          <a:prstGeom prst="rect">
            <a:avLst/>
          </a:prstGeom>
        </p:spPr>
        <p:txBody>
          <a:bodyPr wrap="none">
            <a:spAutoFit/>
          </a:bodyPr>
          <a:lstStyle/>
          <a:p>
            <a:r>
              <a:rPr dirty="0" lang="uk-UA" smtClean="0" sz="1200">
                <a:solidFill>
                  <a:srgbClr val="C00000"/>
                </a:solidFill>
                <a:latin charset="-52" panose="02000000000000000000" pitchFamily="50" typeface="Ermilov"/>
              </a:rPr>
              <a:t>ФАКТИЧНО</a:t>
            </a:r>
            <a:endParaRPr dirty="0" lang="ru-RU" sz="1200"/>
          </a:p>
        </p:txBody>
      </p:sp>
      <p:pic>
        <p:nvPicPr>
          <p:cNvPr id="30" name="Рисунок 29"/>
          <p:cNvPicPr>
            <a:picLocks noChangeAspect="1"/>
          </p:cNvPicPr>
          <p:nvPr/>
        </p:nvPicPr>
        <p:blipFill>
          <a:blip r:embed="rId10"/>
          <a:stretch>
            <a:fillRect/>
          </a:stretch>
        </p:blipFill>
        <p:spPr>
          <a:xfrm>
            <a:off x="5496376" y="4351508"/>
            <a:ext cx="748929" cy="337017"/>
          </a:xfrm>
          <a:prstGeom prst="rect">
            <a:avLst/>
          </a:prstGeom>
        </p:spPr>
      </p:pic>
      <p:graphicFrame>
        <p:nvGraphicFramePr>
          <p:cNvPr id="17" name="Схема 16"/>
          <p:cNvGraphicFramePr/>
          <p:nvPr>
            <p:extLst>
              <p:ext uri="{D42A27DB-BD31-4B8C-83A1-F6EECF244321}">
                <p14:modId xmlns:p14="http://schemas.microsoft.com/office/powerpoint/2010/main" val="2003504743"/>
              </p:ext>
            </p:extLst>
          </p:nvPr>
        </p:nvGraphicFramePr>
        <p:xfrm>
          <a:off x="-764466" y="635203"/>
          <a:ext cx="6437755" cy="4064000"/>
        </p:xfrm>
        <a:graphic>
          <a:graphicData uri="http://schemas.openxmlformats.org/drawingml/2006/diagram">
            <dgm:relIds xmlns:dgm="http://schemas.openxmlformats.org/drawingml/2006/diagram" xmlns:r="http://schemas.openxmlformats.org/officeDocument/2006/relationships" r:cs="rId14" r:dm="rId11" r:lo="rId12" r:qs="rId13"/>
          </a:graphicData>
        </a:graphic>
      </p:graphicFrame>
      <p:pic>
        <p:nvPicPr>
          <p:cNvPr id="28" name="Рисунок 27"/>
          <p:cNvPicPr>
            <a:picLocks noChangeAspect="1"/>
          </p:cNvPicPr>
          <p:nvPr/>
        </p:nvPicPr>
        <p:blipFill>
          <a:blip r:embed="rId16"/>
          <a:stretch>
            <a:fillRect/>
          </a:stretch>
        </p:blipFill>
        <p:spPr>
          <a:xfrm>
            <a:off x="5496376" y="3983335"/>
            <a:ext cx="743776" cy="335309"/>
          </a:xfrm>
          <a:prstGeom prst="rect">
            <a:avLst/>
          </a:prstGeom>
        </p:spPr>
      </p:pic>
      <p:pic>
        <p:nvPicPr>
          <p:cNvPr id="31" name="Рисунок 30"/>
          <p:cNvPicPr>
            <a:picLocks noChangeAspect="1"/>
          </p:cNvPicPr>
          <p:nvPr/>
        </p:nvPicPr>
        <p:blipFill>
          <a:blip r:embed="rId17"/>
          <a:stretch>
            <a:fillRect/>
          </a:stretch>
        </p:blipFill>
        <p:spPr>
          <a:xfrm>
            <a:off x="5458513" y="3620742"/>
            <a:ext cx="743776" cy="335309"/>
          </a:xfrm>
          <a:prstGeom prst="rect">
            <a:avLst/>
          </a:prstGeom>
        </p:spPr>
      </p:pic>
      <p:pic>
        <p:nvPicPr>
          <p:cNvPr id="36" name="Рисунок 35"/>
          <p:cNvPicPr>
            <a:picLocks noChangeAspect="1"/>
          </p:cNvPicPr>
          <p:nvPr/>
        </p:nvPicPr>
        <p:blipFill>
          <a:blip r:embed="rId18"/>
          <a:stretch>
            <a:fillRect/>
          </a:stretch>
        </p:blipFill>
        <p:spPr>
          <a:xfrm>
            <a:off x="4907845" y="1881265"/>
            <a:ext cx="3912627" cy="646321"/>
          </a:xfrm>
          <a:prstGeom prst="rect">
            <a:avLst/>
          </a:prstGeom>
        </p:spPr>
      </p:pic>
      <p:pic>
        <p:nvPicPr>
          <p:cNvPr id="37" name="Рисунок 36"/>
          <p:cNvPicPr>
            <a:picLocks noChangeAspect="1"/>
          </p:cNvPicPr>
          <p:nvPr/>
        </p:nvPicPr>
        <p:blipFill>
          <a:blip r:embed="rId19"/>
          <a:stretch>
            <a:fillRect/>
          </a:stretch>
        </p:blipFill>
        <p:spPr>
          <a:xfrm>
            <a:off x="4907845" y="2752427"/>
            <a:ext cx="3912627" cy="457511"/>
          </a:xfrm>
          <a:prstGeom prst="rect">
            <a:avLst/>
          </a:prstGeom>
        </p:spPr>
      </p:pic>
    </p:spTree>
    <p:extLst>
      <p:ext uri="{BB962C8B-B14F-4D97-AF65-F5344CB8AC3E}">
        <p14:creationId xmlns:p14="http://schemas.microsoft.com/office/powerpoint/2010/main" val="2989623375"/>
      </p:ext>
    </p:extLst>
  </p:cSld>
  <p:clrMapOvr>
    <a:masterClrMapping/>
  </p:clrMapOvr>
  <p:transition spd="slow">
    <p:wipe dir="r"/>
  </p:transition>
  <p:timing>
    <p:tnLst>
      <p:par>
        <p:cTn dur="indefinite" id="1" nodeType="tmRoot" restart="never"/>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Развернутая стрелка 28"/>
          <p:cNvSpPr/>
          <p:nvPr/>
        </p:nvSpPr>
        <p:spPr>
          <a:xfrm>
            <a:off x="2480086" y="1731028"/>
            <a:ext cx="966007" cy="805182"/>
          </a:xfrm>
          <a:prstGeom prst="uturnArrow">
            <a:avLst/>
          </a:prstGeom>
          <a:solidFill>
            <a:srgbClr val="FFFF9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214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28</a:t>
            </a:fld>
            <a:endParaRPr lang="ru-RU" dirty="0">
              <a:latin typeface="Ermilov" panose="02000000000000000000" pitchFamily="50" charset="-52"/>
            </a:endParaRPr>
          </a:p>
        </p:txBody>
      </p:sp>
      <p:sp>
        <p:nvSpPr>
          <p:cNvPr id="3" name="Прямоугольник 2"/>
          <p:cNvSpPr/>
          <p:nvPr/>
        </p:nvSpPr>
        <p:spPr>
          <a:xfrm>
            <a:off x="-42982" y="218082"/>
            <a:ext cx="1029449" cy="1569660"/>
          </a:xfrm>
          <a:prstGeom prst="rect">
            <a:avLst/>
          </a:prstGeom>
        </p:spPr>
        <p:txBody>
          <a:bodyPr wrap="none">
            <a:spAutoFit/>
          </a:bodyPr>
          <a:lstStyle/>
          <a:p>
            <a:r>
              <a:rPr lang="ru-RU" sz="9600" dirty="0" smtClean="0">
                <a:latin typeface="Ermilov" panose="02000000000000000000" pitchFamily="50" charset="-52"/>
              </a:rPr>
              <a:t>8</a:t>
            </a:r>
            <a:endParaRPr lang="ru-RU" sz="9600" dirty="0">
              <a:latin typeface="Ermilov" panose="02000000000000000000" pitchFamily="50" charset="-52"/>
            </a:endParaRPr>
          </a:p>
        </p:txBody>
      </p:sp>
      <p:sp>
        <p:nvSpPr>
          <p:cNvPr id="4" name="Прямоугольник 3"/>
          <p:cNvSpPr/>
          <p:nvPr/>
        </p:nvSpPr>
        <p:spPr>
          <a:xfrm>
            <a:off x="827584" y="779637"/>
            <a:ext cx="3079253" cy="646331"/>
          </a:xfrm>
          <a:prstGeom prst="rect">
            <a:avLst/>
          </a:prstGeom>
        </p:spPr>
        <p:txBody>
          <a:bodyPr wrap="square">
            <a:spAutoFit/>
          </a:bodyPr>
          <a:lstStyle/>
          <a:p>
            <a:r>
              <a:rPr lang="uk-UA" dirty="0" smtClean="0">
                <a:latin typeface="Ermilov" panose="02000000000000000000" pitchFamily="50" charset="-52"/>
                <a:ea typeface="Calibri" panose="020F0502020204030204" pitchFamily="34" charset="0"/>
                <a:cs typeface="Times New Roman" panose="02020603050405020304" pitchFamily="18" charset="0"/>
              </a:rPr>
              <a:t>МОВА (МОВИ) ОСВІТНЬОГО ПРОЦЕСУ</a:t>
            </a:r>
            <a:endParaRPr lang="ru-RU" dirty="0"/>
          </a:p>
        </p:txBody>
      </p:sp>
      <p:pic>
        <p:nvPicPr>
          <p:cNvPr id="6" name="Рисунок 5"/>
          <p:cNvPicPr>
            <a:picLocks noChangeAspect="1"/>
          </p:cNvPicPr>
          <p:nvPr/>
        </p:nvPicPr>
        <p:blipFill>
          <a:blip r:embed="rId8"/>
          <a:stretch>
            <a:fillRect/>
          </a:stretch>
        </p:blipFill>
        <p:spPr>
          <a:xfrm>
            <a:off x="6666494" y="666752"/>
            <a:ext cx="2113493" cy="1525239"/>
          </a:xfrm>
          <a:prstGeom prst="rect">
            <a:avLst/>
          </a:prstGeom>
        </p:spPr>
      </p:pic>
      <p:sp>
        <p:nvSpPr>
          <p:cNvPr id="11" name="Блок-схема: память с посл. доступом 10"/>
          <p:cNvSpPr/>
          <p:nvPr/>
        </p:nvSpPr>
        <p:spPr>
          <a:xfrm rot="10800000">
            <a:off x="6055425" y="2259079"/>
            <a:ext cx="3040484" cy="2376338"/>
          </a:xfrm>
          <a:prstGeom prst="flowChartMagneticTap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Блок-схема: память с посл. доступом 9"/>
          <p:cNvSpPr/>
          <p:nvPr/>
        </p:nvSpPr>
        <p:spPr>
          <a:xfrm>
            <a:off x="4403921" y="664705"/>
            <a:ext cx="2159418" cy="1916371"/>
          </a:xfrm>
          <a:prstGeom prst="flowChartMagneticTap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4446940" y="1091028"/>
            <a:ext cx="2022285" cy="1200329"/>
          </a:xfrm>
          <a:prstGeom prst="rect">
            <a:avLst/>
          </a:prstGeom>
        </p:spPr>
        <p:txBody>
          <a:bodyPr wrap="square">
            <a:spAutoFit/>
          </a:bodyPr>
          <a:lstStyle/>
          <a:p>
            <a:pPr algn="ctr"/>
            <a:r>
              <a:rPr lang="uk-UA" sz="1200" dirty="0">
                <a:solidFill>
                  <a:srgbClr val="C00000"/>
                </a:solidFill>
                <a:latin typeface="Ermilov" panose="02000000000000000000" pitchFamily="50" charset="-52"/>
                <a:ea typeface="Times New Roman" panose="02020603050405020304" pitchFamily="18" charset="0"/>
              </a:rPr>
              <a:t>ч. 5 ст. 53 Конституції України</a:t>
            </a:r>
            <a:r>
              <a:rPr lang="uk-UA" sz="1200" dirty="0">
                <a:latin typeface="Ermilov" panose="02000000000000000000" pitchFamily="50" charset="-52"/>
                <a:ea typeface="Times New Roman" panose="02020603050405020304" pitchFamily="18" charset="0"/>
              </a:rPr>
              <a:t> </a:t>
            </a:r>
            <a:r>
              <a:rPr lang="uk-UA" sz="1200" dirty="0" smtClean="0">
                <a:latin typeface="Ermilov" panose="02000000000000000000" pitchFamily="50" charset="-52"/>
                <a:ea typeface="Times New Roman" panose="02020603050405020304" pitchFamily="18" charset="0"/>
              </a:rPr>
              <a:t>закріплено право </a:t>
            </a:r>
            <a:r>
              <a:rPr lang="uk-UA" sz="1200" dirty="0">
                <a:latin typeface="Ermilov" panose="02000000000000000000" pitchFamily="50" charset="-52"/>
                <a:ea typeface="Times New Roman" panose="02020603050405020304" pitchFamily="18" charset="0"/>
              </a:rPr>
              <a:t>нацменшин на освіту рідною мовою у навчальних закладах України</a:t>
            </a:r>
            <a:endParaRPr lang="ru-RU" sz="1200" dirty="0">
              <a:latin typeface="Ermilov" panose="02000000000000000000" pitchFamily="50" charset="-52"/>
            </a:endParaRPr>
          </a:p>
        </p:txBody>
      </p:sp>
      <p:sp>
        <p:nvSpPr>
          <p:cNvPr id="12" name="Стрелка вправо 11"/>
          <p:cNvSpPr/>
          <p:nvPr/>
        </p:nvSpPr>
        <p:spPr>
          <a:xfrm>
            <a:off x="6082515" y="2133619"/>
            <a:ext cx="691892" cy="61672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Прямоугольник 12"/>
          <p:cNvSpPr/>
          <p:nvPr/>
        </p:nvSpPr>
        <p:spPr>
          <a:xfrm>
            <a:off x="6002688" y="2682584"/>
            <a:ext cx="3155757" cy="2308324"/>
          </a:xfrm>
          <a:prstGeom prst="rect">
            <a:avLst/>
          </a:prstGeom>
        </p:spPr>
        <p:txBody>
          <a:bodyPr wrap="square">
            <a:spAutoFit/>
          </a:bodyPr>
          <a:lstStyle/>
          <a:p>
            <a:pPr algn="ctr"/>
            <a:r>
              <a:rPr lang="ru-RU" sz="1200" dirty="0" smtClean="0">
                <a:solidFill>
                  <a:srgbClr val="333333"/>
                </a:solidFill>
                <a:latin typeface="Ermilov" panose="02000000000000000000" pitchFamily="50" charset="-52"/>
              </a:rPr>
              <a:t>гарантує </a:t>
            </a:r>
            <a:r>
              <a:rPr lang="ru-RU" sz="1200" dirty="0">
                <a:solidFill>
                  <a:srgbClr val="333333"/>
                </a:solidFill>
                <a:latin typeface="Ermilov" panose="02000000000000000000" pitchFamily="50" charset="-52"/>
              </a:rPr>
              <a:t>право </a:t>
            </a:r>
            <a:r>
              <a:rPr lang="ru-RU" sz="1200" dirty="0" smtClean="0">
                <a:solidFill>
                  <a:srgbClr val="333333"/>
                </a:solidFill>
                <a:latin typeface="Ermilov" panose="02000000000000000000" pitchFamily="50" charset="-52"/>
              </a:rPr>
              <a:t>на</a:t>
            </a:r>
            <a:r>
              <a:rPr lang="ru-RU" sz="1200" dirty="0"/>
              <a:t> </a:t>
            </a:r>
            <a:r>
              <a:rPr lang="ru-RU" sz="1200" dirty="0" smtClean="0">
                <a:latin typeface="Ermilov" panose="02000000000000000000" pitchFamily="50" charset="-52"/>
              </a:rPr>
              <a:t>навчання </a:t>
            </a:r>
            <a:r>
              <a:rPr lang="ru-RU" sz="1200" dirty="0">
                <a:latin typeface="Ermilov" panose="02000000000000000000" pitchFamily="50" charset="-52"/>
              </a:rPr>
              <a:t>в комунальних закладах освіти для здобуття дошкільної та </a:t>
            </a:r>
            <a:r>
              <a:rPr lang="ru-RU" sz="1200" dirty="0" smtClean="0">
                <a:latin typeface="Ermilov" panose="02000000000000000000" pitchFamily="50" charset="-52"/>
              </a:rPr>
              <a:t>початкової </a:t>
            </a:r>
            <a:r>
              <a:rPr lang="ru-RU" sz="1200" dirty="0">
                <a:latin typeface="Ermilov" panose="02000000000000000000" pitchFamily="50" charset="-52"/>
              </a:rPr>
              <a:t>освіти, поряд із державною мовою, мовою відповідної національної </a:t>
            </a:r>
            <a:r>
              <a:rPr lang="ru-RU" sz="1200" dirty="0" smtClean="0">
                <a:latin typeface="Ermilov" panose="02000000000000000000" pitchFamily="50" charset="-52"/>
              </a:rPr>
              <a:t>меншини, а також для </a:t>
            </a:r>
            <a:r>
              <a:rPr lang="ru-RU" sz="1200" dirty="0" smtClean="0">
                <a:solidFill>
                  <a:srgbClr val="333333"/>
                </a:solidFill>
                <a:latin typeface="Ermilov" panose="02000000000000000000" pitchFamily="50" charset="-52"/>
              </a:rPr>
              <a:t>здобуття </a:t>
            </a:r>
            <a:r>
              <a:rPr lang="ru-RU" sz="1200" dirty="0">
                <a:solidFill>
                  <a:srgbClr val="333333"/>
                </a:solidFill>
                <a:latin typeface="Ermilov" panose="02000000000000000000" pitchFamily="50" charset="-52"/>
              </a:rPr>
              <a:t>дошкільної і загальної середньої </a:t>
            </a:r>
            <a:r>
              <a:rPr lang="ru-RU" sz="1200" dirty="0" smtClean="0">
                <a:solidFill>
                  <a:srgbClr val="333333"/>
                </a:solidFill>
                <a:latin typeface="Ermilov" panose="02000000000000000000" pitchFamily="50" charset="-52"/>
              </a:rPr>
              <a:t>освіти - мовою </a:t>
            </a:r>
            <a:r>
              <a:rPr lang="ru-RU" sz="1200" dirty="0">
                <a:solidFill>
                  <a:srgbClr val="333333"/>
                </a:solidFill>
                <a:latin typeface="Ermilov" panose="02000000000000000000" pitchFamily="50" charset="-52"/>
              </a:rPr>
              <a:t>відповідного корінного народу. </a:t>
            </a:r>
            <a:r>
              <a:rPr lang="ru-RU" dirty="0">
                <a:latin typeface="Arial" panose="020B0604020202020204" pitchFamily="34" charset="0"/>
              </a:rPr>
              <a:t/>
            </a:r>
            <a:br>
              <a:rPr lang="ru-RU" dirty="0">
                <a:latin typeface="Arial" panose="020B0604020202020204" pitchFamily="34" charset="0"/>
              </a:rPr>
            </a:br>
            <a:r>
              <a:rPr lang="en-US" dirty="0"/>
              <a:t/>
            </a:r>
            <a:br>
              <a:rPr lang="en-US" dirty="0"/>
            </a:br>
            <a:endParaRPr lang="ru-RU" dirty="0"/>
          </a:p>
        </p:txBody>
      </p:sp>
      <p:sp>
        <p:nvSpPr>
          <p:cNvPr id="14" name="Прямоугольник 13"/>
          <p:cNvSpPr/>
          <p:nvPr/>
        </p:nvSpPr>
        <p:spPr>
          <a:xfrm>
            <a:off x="6579599" y="2461943"/>
            <a:ext cx="1968228" cy="276999"/>
          </a:xfrm>
          <a:prstGeom prst="rect">
            <a:avLst/>
          </a:prstGeom>
        </p:spPr>
        <p:txBody>
          <a:bodyPr wrap="square">
            <a:spAutoFit/>
          </a:bodyPr>
          <a:lstStyle/>
          <a:p>
            <a:pPr algn="ctr"/>
            <a:r>
              <a:rPr lang="uk-UA" sz="1200" dirty="0">
                <a:solidFill>
                  <a:srgbClr val="C00000"/>
                </a:solidFill>
                <a:latin typeface="Ermilov" panose="02000000000000000000" pitchFamily="50" charset="-52"/>
                <a:ea typeface="Times New Roman" panose="02020603050405020304" pitchFamily="18" charset="0"/>
              </a:rPr>
              <a:t>ст. 7 </a:t>
            </a:r>
            <a:r>
              <a:rPr lang="uk-UA" sz="1200" dirty="0" smtClean="0">
                <a:solidFill>
                  <a:srgbClr val="C00000"/>
                </a:solidFill>
                <a:latin typeface="Ermilov" panose="02000000000000000000" pitchFamily="50" charset="-52"/>
                <a:ea typeface="Times New Roman" panose="02020603050405020304" pitchFamily="18" charset="0"/>
              </a:rPr>
              <a:t>ЗУ «Про </a:t>
            </a:r>
            <a:r>
              <a:rPr lang="uk-UA" sz="1200" dirty="0">
                <a:solidFill>
                  <a:srgbClr val="C00000"/>
                </a:solidFill>
                <a:latin typeface="Ermilov" panose="02000000000000000000" pitchFamily="50" charset="-52"/>
                <a:ea typeface="Times New Roman" panose="02020603050405020304" pitchFamily="18" charset="0"/>
              </a:rPr>
              <a:t>освіту» </a:t>
            </a:r>
            <a:endParaRPr lang="ru-RU" sz="1200" dirty="0"/>
          </a:p>
        </p:txBody>
      </p:sp>
      <p:pic>
        <p:nvPicPr>
          <p:cNvPr id="15" name="Рисунок 14"/>
          <p:cNvPicPr>
            <a:picLocks noChangeAspect="1"/>
          </p:cNvPicPr>
          <p:nvPr/>
        </p:nvPicPr>
        <p:blipFill>
          <a:blip r:embed="rId9"/>
          <a:stretch>
            <a:fillRect/>
          </a:stretch>
        </p:blipFill>
        <p:spPr>
          <a:xfrm>
            <a:off x="179512" y="3526625"/>
            <a:ext cx="5544616" cy="873065"/>
          </a:xfrm>
          <a:prstGeom prst="rect">
            <a:avLst/>
          </a:prstGeom>
        </p:spPr>
      </p:pic>
      <p:sp>
        <p:nvSpPr>
          <p:cNvPr id="16" name="Прямоугольник 15"/>
          <p:cNvSpPr/>
          <p:nvPr/>
        </p:nvSpPr>
        <p:spPr>
          <a:xfrm>
            <a:off x="176247" y="3549691"/>
            <a:ext cx="5528609" cy="846726"/>
          </a:xfrm>
          <a:prstGeom prst="rect">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7" name="Прямоугольник 16"/>
          <p:cNvSpPr/>
          <p:nvPr/>
        </p:nvSpPr>
        <p:spPr>
          <a:xfrm>
            <a:off x="251520" y="3708208"/>
            <a:ext cx="5400600" cy="646331"/>
          </a:xfrm>
          <a:prstGeom prst="rect">
            <a:avLst/>
          </a:prstGeom>
        </p:spPr>
        <p:txBody>
          <a:bodyPr wrap="square">
            <a:spAutoFit/>
          </a:bodyPr>
          <a:lstStyle/>
          <a:p>
            <a:pPr algn="just"/>
            <a:r>
              <a:rPr lang="ru-RU" sz="1200" dirty="0">
                <a:latin typeface="Ermilov" panose="02000000000000000000" pitchFamily="50" charset="-52"/>
              </a:rPr>
              <a:t>Мовою освітнього процесу в </a:t>
            </a:r>
            <a:r>
              <a:rPr lang="ru-RU" sz="1200" dirty="0" smtClean="0">
                <a:latin typeface="Ermilov" panose="02000000000000000000" pitchFamily="50" charset="-52"/>
              </a:rPr>
              <a:t>Сумській </a:t>
            </a:r>
            <a:r>
              <a:rPr lang="ru-RU" sz="1200" dirty="0">
                <a:latin typeface="Ermilov" panose="02000000000000000000" pitchFamily="50" charset="-52"/>
              </a:rPr>
              <a:t>загальноосвітній школі І-ІІІ ступенів </a:t>
            </a:r>
            <a:r>
              <a:rPr lang="ru-RU" sz="1200" dirty="0" smtClean="0">
                <a:latin typeface="Ermilov" panose="02000000000000000000" pitchFamily="50" charset="-52"/>
              </a:rPr>
              <a:t>№111 Сумської </a:t>
            </a:r>
            <a:r>
              <a:rPr lang="ru-RU" sz="1200" dirty="0">
                <a:latin typeface="Ermilov" panose="02000000000000000000" pitchFamily="50" charset="-52"/>
              </a:rPr>
              <a:t>міської ради є державна мова – українська, відповідно до статті 7 Закону України «Про освіту».</a:t>
            </a:r>
          </a:p>
        </p:txBody>
      </p:sp>
      <p:sp>
        <p:nvSpPr>
          <p:cNvPr id="20" name="Прямоугольник 19"/>
          <p:cNvSpPr/>
          <p:nvPr/>
        </p:nvSpPr>
        <p:spPr>
          <a:xfrm>
            <a:off x="1199166" y="3532796"/>
            <a:ext cx="5338839" cy="276999"/>
          </a:xfrm>
          <a:prstGeom prst="rect">
            <a:avLst/>
          </a:prstGeom>
        </p:spPr>
        <p:txBody>
          <a:bodyPr wrap="square">
            <a:spAutoFit/>
          </a:bodyPr>
          <a:lstStyle/>
          <a:p>
            <a:r>
              <a:rPr lang="uk-UA" sz="1200" dirty="0">
                <a:solidFill>
                  <a:srgbClr val="0070C0"/>
                </a:solidFill>
                <a:latin typeface="Ermilov" panose="02000000000000000000" pitchFamily="50" charset="-52"/>
                <a:ea typeface="Calibri" panose="020F0502020204030204" pitchFamily="34" charset="0"/>
                <a:cs typeface="Times New Roman" panose="02020603050405020304" pitchFamily="18" charset="0"/>
              </a:rPr>
              <a:t>МОВА (МОВИ) ОСВІТНЬОГО ПРОЦЕСУ</a:t>
            </a:r>
            <a:endParaRPr lang="ru-RU" sz="1200" dirty="0">
              <a:solidFill>
                <a:srgbClr val="0070C0"/>
              </a:solidFill>
            </a:endParaRPr>
          </a:p>
        </p:txBody>
      </p:sp>
      <p:sp>
        <p:nvSpPr>
          <p:cNvPr id="21" name="Прямоугольник 20"/>
          <p:cNvSpPr/>
          <p:nvPr/>
        </p:nvSpPr>
        <p:spPr>
          <a:xfrm>
            <a:off x="179512" y="3503619"/>
            <a:ext cx="5544616" cy="9144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Прямоугольник 23"/>
          <p:cNvSpPr/>
          <p:nvPr/>
        </p:nvSpPr>
        <p:spPr>
          <a:xfrm>
            <a:off x="6666494" y="656227"/>
            <a:ext cx="2117144" cy="153207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7" name="Блок-схема: карточка 26"/>
          <p:cNvSpPr/>
          <p:nvPr/>
        </p:nvSpPr>
        <p:spPr>
          <a:xfrm rot="10800000">
            <a:off x="176248" y="1539095"/>
            <a:ext cx="2690534" cy="1905602"/>
          </a:xfrm>
          <a:prstGeom prst="flowChartPunchedCar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206603" y="1499952"/>
            <a:ext cx="2566985" cy="1938992"/>
          </a:xfrm>
          <a:prstGeom prst="rect">
            <a:avLst/>
          </a:prstGeom>
        </p:spPr>
        <p:txBody>
          <a:bodyPr wrap="square">
            <a:spAutoFit/>
          </a:bodyPr>
          <a:lstStyle/>
          <a:p>
            <a:pPr algn="just"/>
            <a:r>
              <a:rPr lang="uk-UA" sz="1200" dirty="0">
                <a:latin typeface="Ermilov" panose="02000000000000000000" pitchFamily="50" charset="-52"/>
                <a:ea typeface="Times New Roman" panose="02020603050405020304" pitchFamily="18" charset="0"/>
              </a:rPr>
              <a:t>Відповідно до </a:t>
            </a:r>
            <a:r>
              <a:rPr lang="uk-UA" sz="1200" dirty="0" smtClean="0">
                <a:solidFill>
                  <a:srgbClr val="C00000"/>
                </a:solidFill>
                <a:latin typeface="Ermilov" panose="02000000000000000000" pitchFamily="50" charset="-52"/>
                <a:ea typeface="Times New Roman" panose="02020603050405020304" pitchFamily="18" charset="0"/>
              </a:rPr>
              <a:t>ст. </a:t>
            </a:r>
            <a:r>
              <a:rPr lang="uk-UA" sz="1200" dirty="0">
                <a:solidFill>
                  <a:srgbClr val="C00000"/>
                </a:solidFill>
                <a:latin typeface="Ermilov" panose="02000000000000000000" pitchFamily="50" charset="-52"/>
                <a:ea typeface="Times New Roman" panose="02020603050405020304" pitchFamily="18" charset="0"/>
              </a:rPr>
              <a:t>7 Закону України «Про освіту» </a:t>
            </a:r>
            <a:r>
              <a:rPr lang="uk-UA" sz="1200" dirty="0">
                <a:latin typeface="Ermilov" panose="02000000000000000000" pitchFamily="50" charset="-52"/>
                <a:ea typeface="Times New Roman" panose="02020603050405020304" pitchFamily="18" charset="0"/>
              </a:rPr>
              <a:t>мовою освітнього процесу в закладах освіти є </a:t>
            </a:r>
            <a:r>
              <a:rPr lang="uk-UA" sz="1200" dirty="0">
                <a:solidFill>
                  <a:srgbClr val="C00000"/>
                </a:solidFill>
                <a:latin typeface="Ermilov" panose="02000000000000000000" pitchFamily="50" charset="-52"/>
                <a:ea typeface="Times New Roman" panose="02020603050405020304" pitchFamily="18" charset="0"/>
              </a:rPr>
              <a:t>державна мова</a:t>
            </a:r>
            <a:r>
              <a:rPr lang="uk-UA" sz="1200" dirty="0">
                <a:latin typeface="Ermilov" panose="02000000000000000000" pitchFamily="50" charset="-52"/>
                <a:ea typeface="Times New Roman" panose="02020603050405020304" pitchFamily="18" charset="0"/>
              </a:rPr>
              <a:t>, кожному громадянину України гарантується право на здобуття освіти державною мовою в державних і комунальних закладах освіти. </a:t>
            </a:r>
            <a:endParaRPr lang="ru-RU" sz="1200" dirty="0">
              <a:latin typeface="Ermilov" panose="02000000000000000000" pitchFamily="50" charset="-52"/>
            </a:endParaRPr>
          </a:p>
        </p:txBody>
      </p:sp>
      <p:sp>
        <p:nvSpPr>
          <p:cNvPr id="28" name="Блок-схема: карточка 27"/>
          <p:cNvSpPr/>
          <p:nvPr/>
        </p:nvSpPr>
        <p:spPr>
          <a:xfrm>
            <a:off x="2882781" y="2348511"/>
            <a:ext cx="1833235" cy="1093793"/>
          </a:xfrm>
          <a:prstGeom prst="flowChartPunchedCard">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2" name="Прямоугольник 21"/>
          <p:cNvSpPr/>
          <p:nvPr/>
        </p:nvSpPr>
        <p:spPr>
          <a:xfrm>
            <a:off x="2876743" y="2458212"/>
            <a:ext cx="1849234" cy="1015663"/>
          </a:xfrm>
          <a:prstGeom prst="rect">
            <a:avLst/>
          </a:prstGeom>
        </p:spPr>
        <p:txBody>
          <a:bodyPr wrap="square">
            <a:spAutoFit/>
          </a:bodyPr>
          <a:lstStyle/>
          <a:p>
            <a:pPr algn="just"/>
            <a:r>
              <a:rPr lang="uk-UA" sz="1200" dirty="0" smtClean="0">
                <a:latin typeface="Ermilov" panose="02000000000000000000" pitchFamily="50" charset="-52"/>
                <a:ea typeface="Times New Roman" panose="02020603050405020304" pitchFamily="18" charset="0"/>
              </a:rPr>
              <a:t>реалізація </a:t>
            </a:r>
            <a:r>
              <a:rPr lang="uk-UA" sz="1200" dirty="0" smtClean="0">
                <a:solidFill>
                  <a:srgbClr val="C00000"/>
                </a:solidFill>
                <a:latin typeface="Ermilov" panose="02000000000000000000" pitchFamily="50" charset="-52"/>
                <a:ea typeface="Times New Roman" panose="02020603050405020304" pitchFamily="18" charset="0"/>
              </a:rPr>
              <a:t>ст. </a:t>
            </a:r>
            <a:r>
              <a:rPr lang="uk-UA" sz="1200" dirty="0">
                <a:solidFill>
                  <a:srgbClr val="C00000"/>
                </a:solidFill>
                <a:latin typeface="Ermilov" panose="02000000000000000000" pitchFamily="50" charset="-52"/>
                <a:ea typeface="Times New Roman" panose="02020603050405020304" pitchFamily="18" charset="0"/>
              </a:rPr>
              <a:t>10 Конституції України</a:t>
            </a:r>
            <a:r>
              <a:rPr lang="uk-UA" sz="1200" dirty="0">
                <a:latin typeface="Ermilov" panose="02000000000000000000" pitchFamily="50" charset="-52"/>
                <a:ea typeface="Times New Roman" panose="02020603050405020304" pitchFamily="18" charset="0"/>
              </a:rPr>
              <a:t> про статус української мови як </a:t>
            </a:r>
            <a:r>
              <a:rPr lang="uk-UA" sz="1200" dirty="0" smtClean="0">
                <a:latin typeface="Ermilov" panose="02000000000000000000" pitchFamily="50" charset="-52"/>
                <a:ea typeface="Times New Roman" panose="02020603050405020304" pitchFamily="18" charset="0"/>
              </a:rPr>
              <a:t>державної</a:t>
            </a:r>
            <a:endParaRPr lang="ru-RU" sz="1200" dirty="0">
              <a:latin typeface="Ermilov" panose="02000000000000000000" pitchFamily="50" charset="-52"/>
            </a:endParaRPr>
          </a:p>
        </p:txBody>
      </p:sp>
    </p:spTree>
    <p:extLst>
      <p:ext uri="{BB962C8B-B14F-4D97-AF65-F5344CB8AC3E}">
        <p14:creationId xmlns:p14="http://schemas.microsoft.com/office/powerpoint/2010/main" val="1204752493"/>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703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29</a:t>
            </a:fld>
            <a:endParaRPr lang="ru-RU" dirty="0">
              <a:latin typeface="Ermilov" panose="02000000000000000000" pitchFamily="50" charset="-52"/>
            </a:endParaRPr>
          </a:p>
        </p:txBody>
      </p:sp>
      <p:sp>
        <p:nvSpPr>
          <p:cNvPr id="3" name="Прямоугольник 2"/>
          <p:cNvSpPr/>
          <p:nvPr/>
        </p:nvSpPr>
        <p:spPr>
          <a:xfrm>
            <a:off x="-18983" y="206658"/>
            <a:ext cx="1042273" cy="1569660"/>
          </a:xfrm>
          <a:prstGeom prst="rect">
            <a:avLst/>
          </a:prstGeom>
        </p:spPr>
        <p:txBody>
          <a:bodyPr wrap="none">
            <a:spAutoFit/>
          </a:bodyPr>
          <a:lstStyle/>
          <a:p>
            <a:r>
              <a:rPr lang="ru-RU" sz="9600" dirty="0" smtClean="0">
                <a:latin typeface="Ermilov" panose="02000000000000000000" pitchFamily="50" charset="-52"/>
              </a:rPr>
              <a:t>9</a:t>
            </a:r>
            <a:endParaRPr lang="ru-RU" sz="9600" dirty="0">
              <a:latin typeface="Ermilov" panose="02000000000000000000" pitchFamily="50" charset="-52"/>
            </a:endParaRPr>
          </a:p>
        </p:txBody>
      </p:sp>
      <p:sp>
        <p:nvSpPr>
          <p:cNvPr id="4" name="Прямоугольник 3"/>
          <p:cNvSpPr/>
          <p:nvPr/>
        </p:nvSpPr>
        <p:spPr>
          <a:xfrm>
            <a:off x="720221" y="631725"/>
            <a:ext cx="5616624" cy="923330"/>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НАЯВНІСТЬ ВАКАНТНИХ ПОСАД, ПОРЯДОК І УМОВИ ПРОВЕДЕННЯ КОНКУРСУ НА ЇХ ЗАМІЩЕННЯ (У РАЗІ ЙОГО ПРОВЕДЕННЯ)</a:t>
            </a:r>
            <a:endParaRPr lang="ru-RU" dirty="0"/>
          </a:p>
        </p:txBody>
      </p:sp>
      <p:sp>
        <p:nvSpPr>
          <p:cNvPr id="7" name="Прямоугольник 6"/>
          <p:cNvSpPr/>
          <p:nvPr/>
        </p:nvSpPr>
        <p:spPr>
          <a:xfrm>
            <a:off x="6005039" y="3067278"/>
            <a:ext cx="2779871" cy="1107996"/>
          </a:xfrm>
          <a:prstGeom prst="rect">
            <a:avLst/>
          </a:prstGeom>
        </p:spPr>
        <p:txBody>
          <a:bodyPr wrap="square">
            <a:spAutoFit/>
          </a:bodyPr>
          <a:lstStyle/>
          <a:p>
            <a:pPr algn="just"/>
            <a:r>
              <a:rPr lang="uk-UA" sz="1100" dirty="0">
                <a:latin typeface="Ermilov" panose="02000000000000000000" pitchFamily="50" charset="-52"/>
              </a:rPr>
              <a:t>Кількість вакантних </a:t>
            </a:r>
            <a:r>
              <a:rPr lang="uk-UA" sz="1100" dirty="0" smtClean="0">
                <a:latin typeface="Ermilov" panose="02000000000000000000" pitchFamily="50" charset="-52"/>
              </a:rPr>
              <a:t>посад в закладі загальної середньої освіти </a:t>
            </a:r>
            <a:r>
              <a:rPr lang="uk-UA" sz="1100" dirty="0">
                <a:solidFill>
                  <a:srgbClr val="C00000"/>
                </a:solidFill>
                <a:latin typeface="Ermilov" panose="02000000000000000000" pitchFamily="50" charset="-52"/>
              </a:rPr>
              <a:t>не повинна перевищувати </a:t>
            </a:r>
            <a:r>
              <a:rPr lang="uk-UA" sz="1100" dirty="0" smtClean="0">
                <a:solidFill>
                  <a:srgbClr val="C00000"/>
                </a:solidFill>
                <a:latin typeface="Ermilov" panose="02000000000000000000" pitchFamily="50" charset="-52"/>
              </a:rPr>
              <a:t>5% </a:t>
            </a:r>
            <a:r>
              <a:rPr lang="uk-UA" sz="1100" dirty="0">
                <a:solidFill>
                  <a:srgbClr val="C00000"/>
                </a:solidFill>
                <a:latin typeface="Ermilov" panose="02000000000000000000" pitchFamily="50" charset="-52"/>
              </a:rPr>
              <a:t>загальної чисельності педагогічних працівників</a:t>
            </a:r>
            <a:r>
              <a:rPr lang="uk-UA" sz="1100" dirty="0">
                <a:latin typeface="Ermilov" panose="02000000000000000000" pitchFamily="50" charset="-52"/>
              </a:rPr>
              <a:t> </a:t>
            </a:r>
            <a:r>
              <a:rPr lang="uk-UA" sz="1100" dirty="0" smtClean="0">
                <a:latin typeface="Ermilov" panose="02000000000000000000" pitchFamily="50" charset="-52"/>
              </a:rPr>
              <a:t>згідно </a:t>
            </a:r>
          </a:p>
          <a:p>
            <a:pPr algn="just"/>
            <a:r>
              <a:rPr lang="uk-UA" sz="1100" dirty="0" smtClean="0">
                <a:latin typeface="Ermilov" panose="02000000000000000000" pitchFamily="50" charset="-52"/>
              </a:rPr>
              <a:t>із штатним </a:t>
            </a:r>
            <a:r>
              <a:rPr lang="uk-UA" sz="1100" dirty="0">
                <a:latin typeface="Ermilov" panose="02000000000000000000" pitchFamily="50" charset="-52"/>
              </a:rPr>
              <a:t>розписом.</a:t>
            </a:r>
            <a:endParaRPr lang="ru-RU" sz="1100" dirty="0">
              <a:latin typeface="Ermilov" panose="02000000000000000000" pitchFamily="50" charset="-52"/>
            </a:endParaRPr>
          </a:p>
        </p:txBody>
      </p:sp>
      <p:sp>
        <p:nvSpPr>
          <p:cNvPr id="9" name="Прямоугольник с двумя скругленными противолежащими углами 8"/>
          <p:cNvSpPr/>
          <p:nvPr/>
        </p:nvSpPr>
        <p:spPr>
          <a:xfrm>
            <a:off x="291357" y="1583356"/>
            <a:ext cx="5594362" cy="3081224"/>
          </a:xfrm>
          <a:prstGeom prst="round2Diag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3943" y="1749973"/>
            <a:ext cx="1844079" cy="2728573"/>
          </a:xfrm>
          <a:prstGeom prst="rect">
            <a:avLst/>
          </a:prstGeom>
        </p:spPr>
      </p:pic>
      <p:cxnSp>
        <p:nvCxnSpPr>
          <p:cNvPr id="11" name="Прямая соединительная линия 10"/>
          <p:cNvCxnSpPr/>
          <p:nvPr/>
        </p:nvCxnSpPr>
        <p:spPr>
          <a:xfrm>
            <a:off x="3941165" y="2139702"/>
            <a:ext cx="174963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1022906" y="1607942"/>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14" name="Прямоугольник 13"/>
          <p:cNvSpPr/>
          <p:nvPr/>
        </p:nvSpPr>
        <p:spPr>
          <a:xfrm>
            <a:off x="6444208" y="680989"/>
            <a:ext cx="2339430" cy="2123658"/>
          </a:xfrm>
          <a:prstGeom prst="rect">
            <a:avLst/>
          </a:prstGeom>
        </p:spPr>
        <p:txBody>
          <a:bodyPr wrap="square">
            <a:spAutoFit/>
          </a:bodyPr>
          <a:lstStyle/>
          <a:p>
            <a:pPr algn="just"/>
            <a:r>
              <a:rPr lang="uk-UA" sz="1200" dirty="0" smtClean="0">
                <a:solidFill>
                  <a:srgbClr val="C00000"/>
                </a:solidFill>
                <a:latin typeface="Ermilov" panose="02000000000000000000" pitchFamily="50" charset="-52"/>
              </a:rPr>
              <a:t>ШТАТНИЙ РОЗПИС</a:t>
            </a:r>
            <a:r>
              <a:rPr lang="uk-UA" sz="1200" dirty="0">
                <a:latin typeface="Ermilov" panose="02000000000000000000" pitchFamily="50" charset="-52"/>
              </a:rPr>
              <a:t> </a:t>
            </a:r>
            <a:r>
              <a:rPr lang="uk-UA" sz="1200" dirty="0" smtClean="0">
                <a:latin typeface="Ermilov" panose="02000000000000000000" pitchFamily="50" charset="-52"/>
              </a:rPr>
              <a:t>— </a:t>
            </a:r>
            <a:r>
              <a:rPr lang="ru-RU" sz="1200" dirty="0">
                <a:latin typeface="Ermilov" panose="02000000000000000000" pitchFamily="50" charset="-52"/>
              </a:rPr>
              <a:t>це документ, що встановлює для </a:t>
            </a:r>
            <a:r>
              <a:rPr lang="ru-RU" sz="1200" dirty="0" smtClean="0">
                <a:latin typeface="Ermilov" panose="02000000000000000000" pitchFamily="50" charset="-52"/>
              </a:rPr>
              <a:t>конкретного </a:t>
            </a:r>
            <a:r>
              <a:rPr lang="ru-RU" sz="1200" dirty="0">
                <a:latin typeface="Ermilov" panose="02000000000000000000" pitchFamily="50" charset="-52"/>
              </a:rPr>
              <a:t>підприємства, </a:t>
            </a:r>
            <a:r>
              <a:rPr lang="ru-RU" sz="1200" dirty="0" smtClean="0">
                <a:latin typeface="Ermilov" panose="02000000000000000000" pitchFamily="50" charset="-52"/>
              </a:rPr>
              <a:t>установи, організації </a:t>
            </a:r>
            <a:r>
              <a:rPr lang="ru-RU" sz="1200" dirty="0">
                <a:latin typeface="Ermilov" panose="02000000000000000000" pitchFamily="50" charset="-52"/>
              </a:rPr>
              <a:t>структуру, штати та посадові оклади працівників. У штатному розпису містяться назви посад, чисельність персоналу і оклади по кожній </a:t>
            </a:r>
            <a:r>
              <a:rPr lang="ru-RU" sz="1200" dirty="0" smtClean="0">
                <a:latin typeface="Ermilov" panose="02000000000000000000" pitchFamily="50" charset="-52"/>
              </a:rPr>
              <a:t>посаді</a:t>
            </a:r>
            <a:r>
              <a:rPr lang="uk-UA" sz="1200" dirty="0" smtClean="0">
                <a:latin typeface="Ermilov" panose="02000000000000000000" pitchFamily="50" charset="-52"/>
              </a:rPr>
              <a:t>.* </a:t>
            </a:r>
            <a:endParaRPr lang="ru-RU" sz="1200" dirty="0">
              <a:latin typeface="Ermilov" panose="02000000000000000000" pitchFamily="50" charset="-52"/>
            </a:endParaRPr>
          </a:p>
        </p:txBody>
      </p:sp>
      <p:sp>
        <p:nvSpPr>
          <p:cNvPr id="15" name="Прямоугольник 14"/>
          <p:cNvSpPr/>
          <p:nvPr/>
        </p:nvSpPr>
        <p:spPr>
          <a:xfrm>
            <a:off x="5885719" y="4255475"/>
            <a:ext cx="3210190" cy="492443"/>
          </a:xfrm>
          <a:prstGeom prst="rect">
            <a:avLst/>
          </a:prstGeom>
        </p:spPr>
        <p:txBody>
          <a:bodyPr wrap="square">
            <a:spAutoFit/>
          </a:bodyPr>
          <a:lstStyle/>
          <a:p>
            <a:pPr algn="just"/>
            <a:r>
              <a:rPr lang="uk-UA" sz="800" dirty="0" smtClean="0">
                <a:latin typeface="Ermilov" panose="02000000000000000000" pitchFamily="50" charset="-52"/>
              </a:rPr>
              <a:t>* Згідно </a:t>
            </a:r>
            <a:r>
              <a:rPr lang="uk-UA" sz="800" dirty="0">
                <a:latin typeface="Ermilov" panose="02000000000000000000" pitchFamily="50" charset="-52"/>
              </a:rPr>
              <a:t>листа Міністерства праці та соціальної політики України від 27.06.2007 № 162/06/187-07 «Щодо </a:t>
            </a:r>
            <a:r>
              <a:rPr lang="uk-UA" sz="800" dirty="0" smtClean="0">
                <a:latin typeface="Ermilov" panose="02000000000000000000" pitchFamily="50" charset="-52"/>
              </a:rPr>
              <a:t>штатного розпису</a:t>
            </a:r>
            <a:r>
              <a:rPr lang="uk-UA" sz="800" dirty="0">
                <a:latin typeface="Ermilov" panose="02000000000000000000" pitchFamily="50" charset="-52"/>
              </a:rPr>
              <a:t>»</a:t>
            </a:r>
            <a:r>
              <a:rPr lang="uk-UA" sz="1000" dirty="0">
                <a:latin typeface="Ermilov" panose="02000000000000000000" pitchFamily="50" charset="-52"/>
              </a:rPr>
              <a:t> </a:t>
            </a:r>
            <a:endParaRPr lang="ru-RU" sz="1000" dirty="0"/>
          </a:p>
        </p:txBody>
      </p:sp>
      <p:sp>
        <p:nvSpPr>
          <p:cNvPr id="20" name="Горизонтальный свиток 19"/>
          <p:cNvSpPr/>
          <p:nvPr/>
        </p:nvSpPr>
        <p:spPr>
          <a:xfrm rot="16200000">
            <a:off x="6508477" y="475771"/>
            <a:ext cx="2228488" cy="2683543"/>
          </a:xfrm>
          <a:prstGeom prst="horizontalScroll">
            <a:avLst>
              <a:gd name="adj" fmla="val 74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Загнутый угол 20"/>
          <p:cNvSpPr/>
          <p:nvPr/>
        </p:nvSpPr>
        <p:spPr>
          <a:xfrm>
            <a:off x="6031109" y="3095090"/>
            <a:ext cx="2840510" cy="1101886"/>
          </a:xfrm>
          <a:prstGeom prst="foldedCorner">
            <a:avLst>
              <a:gd name="adj" fmla="val 33775"/>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3" name="Прямоугольник 22"/>
          <p:cNvSpPr/>
          <p:nvPr/>
        </p:nvSpPr>
        <p:spPr>
          <a:xfrm>
            <a:off x="256310" y="1950441"/>
            <a:ext cx="3637633" cy="2677656"/>
          </a:xfrm>
          <a:prstGeom prst="rect">
            <a:avLst/>
          </a:prstGeom>
        </p:spPr>
        <p:txBody>
          <a:bodyPr wrap="square">
            <a:spAutoFit/>
          </a:bodyPr>
          <a:lstStyle/>
          <a:p>
            <a:pPr marL="342900" indent="-342900" algn="just">
              <a:spcAft>
                <a:spcPts val="0"/>
              </a:spcAft>
              <a:buFont typeface="+mj-lt"/>
              <a:buAutoNum type="arabicPeriod"/>
              <a:tabLst>
                <a:tab pos="630555" algn="l"/>
              </a:tabLst>
            </a:pPr>
            <a:r>
              <a:rPr lang="uk-UA" sz="1200" dirty="0">
                <a:latin typeface="Ermilov" panose="02000000000000000000" pitchFamily="50" charset="-52"/>
                <a:ea typeface="Times New Roman" panose="02020603050405020304" pitchFamily="18" charset="0"/>
              </a:rPr>
              <a:t>розміщення у відповідному розділі інформації про </a:t>
            </a:r>
            <a:r>
              <a:rPr lang="uk-UA" sz="1200" dirty="0" smtClean="0">
                <a:latin typeface="Ermilov" panose="02000000000000000000" pitchFamily="50" charset="-52"/>
                <a:ea typeface="Times New Roman" panose="02020603050405020304" pitchFamily="18" charset="0"/>
              </a:rPr>
              <a:t>кількість учнів і наявність вільних місць у класах; </a:t>
            </a:r>
            <a:endParaRPr lang="uk-UA" sz="1200" dirty="0">
              <a:latin typeface="Ermilov" panose="02000000000000000000" pitchFamily="50" charset="-52"/>
              <a:ea typeface="Times New Roman" panose="02020603050405020304" pitchFamily="18" charset="0"/>
            </a:endParaRPr>
          </a:p>
          <a:p>
            <a:pPr marL="342900" indent="-342900" algn="just">
              <a:spcAft>
                <a:spcPts val="0"/>
              </a:spcAft>
              <a:buFont typeface="+mj-lt"/>
              <a:buAutoNum type="arabicPeriod"/>
              <a:tabLst>
                <a:tab pos="630555" algn="l"/>
              </a:tabLst>
            </a:pPr>
            <a:r>
              <a:rPr lang="uk-UA" sz="1200" dirty="0" smtClean="0">
                <a:latin typeface="Ermilov" panose="02000000000000000000" pitchFamily="50" charset="-52"/>
                <a:ea typeface="Times New Roman" panose="02020603050405020304" pitchFamily="18" charset="0"/>
              </a:rPr>
              <a:t>відсутність будь-якої інформації про наявність/відсутність вакантних місць;</a:t>
            </a:r>
            <a:endParaRPr lang="uk-UA" sz="1200" dirty="0">
              <a:latin typeface="Ermilov" panose="02000000000000000000" pitchFamily="50" charset="-52"/>
              <a:ea typeface="Times New Roman" panose="02020603050405020304" pitchFamily="18" charset="0"/>
            </a:endParaRPr>
          </a:p>
          <a:p>
            <a:pPr marL="342900" indent="-342900" algn="just">
              <a:spcAft>
                <a:spcPts val="0"/>
              </a:spcAft>
              <a:buFont typeface="+mj-lt"/>
              <a:buAutoNum type="arabicPeriod"/>
              <a:tabLst>
                <a:tab pos="630555" algn="l"/>
              </a:tabLst>
            </a:pPr>
            <a:r>
              <a:rPr lang="uk-UA" sz="1200" dirty="0" smtClean="0">
                <a:latin typeface="Ermilov" panose="02000000000000000000" pitchFamily="50" charset="-52"/>
                <a:ea typeface="Times New Roman" panose="02020603050405020304" pitchFamily="18" charset="0"/>
              </a:rPr>
              <a:t>у разі наявності вакантних місць - відсутня інформація про порядок їх заміщення, умови проведення конкурсу на їх заміщення (якщо такий передбачено законом);</a:t>
            </a:r>
          </a:p>
          <a:p>
            <a:pPr marL="342900" indent="-342900" algn="just">
              <a:spcAft>
                <a:spcPts val="0"/>
              </a:spcAft>
              <a:buFont typeface="+mj-lt"/>
              <a:buAutoNum type="arabicPeriod"/>
              <a:tabLst>
                <a:tab pos="630555" algn="l"/>
              </a:tabLst>
            </a:pPr>
            <a:r>
              <a:rPr lang="uk-UA" sz="1200" dirty="0" smtClean="0">
                <a:latin typeface="Ermilov" panose="02000000000000000000" pitchFamily="50" charset="-52"/>
                <a:ea typeface="Calibri" panose="020F0502020204030204" pitchFamily="34" charset="0"/>
              </a:rPr>
              <a:t>Наявність застарілих даних (станом до початку поточного навчального року).</a:t>
            </a:r>
            <a:endParaRPr lang="ru-RU" sz="1200" dirty="0">
              <a:latin typeface="Ermilov" panose="02000000000000000000" pitchFamily="50" charset="-52"/>
              <a:ea typeface="Calibri" panose="020F0502020204030204" pitchFamily="34" charset="0"/>
            </a:endParaRPr>
          </a:p>
        </p:txBody>
      </p:sp>
    </p:spTree>
    <p:extLst>
      <p:ext uri="{BB962C8B-B14F-4D97-AF65-F5344CB8AC3E}">
        <p14:creationId xmlns:p14="http://schemas.microsoft.com/office/powerpoint/2010/main" val="1168700604"/>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666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1498" y="802756"/>
            <a:ext cx="9001000" cy="523220"/>
          </a:xfrm>
          <a:prstGeom prst="rect">
            <a:avLst/>
          </a:prstGeom>
        </p:spPr>
        <p:txBody>
          <a:bodyPr wrap="square">
            <a:spAutoFit/>
          </a:bodyPr>
          <a:lstStyle/>
          <a:p>
            <a:pPr algn="ctr">
              <a:spcAft>
                <a:spcPts val="800"/>
              </a:spcAft>
            </a:pPr>
            <a:r>
              <a:rPr lang="uk-UA" sz="2800" b="1" dirty="0" smtClean="0">
                <a:solidFill>
                  <a:srgbClr val="281BA5"/>
                </a:solidFill>
                <a:latin typeface="Ermilov" panose="02000000000000000000" pitchFamily="50" charset="-52"/>
                <a:ea typeface="Calibri" panose="020F0502020204030204" pitchFamily="34" charset="0"/>
                <a:cs typeface="Times New Roman" panose="02020603050405020304" pitchFamily="18" charset="0"/>
              </a:rPr>
              <a:t>ЗАКЛАДИ ЗАГАЛЬНОЇ СЕРЕДНЬОЇ ОСВІТИ</a:t>
            </a:r>
          </a:p>
        </p:txBody>
      </p:sp>
      <p:sp>
        <p:nvSpPr>
          <p:cNvPr id="4" name="Прямоугольник 3"/>
          <p:cNvSpPr/>
          <p:nvPr/>
        </p:nvSpPr>
        <p:spPr>
          <a:xfrm>
            <a:off x="269936" y="2323035"/>
            <a:ext cx="8604125" cy="1870897"/>
          </a:xfrm>
          <a:prstGeom prst="rect">
            <a:avLst/>
          </a:prstGeom>
        </p:spPr>
        <p:txBody>
          <a:bodyPr wrap="square">
            <a:spAutoFit/>
          </a:bodyPr>
          <a:lstStyle/>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статут </a:t>
            </a:r>
            <a:r>
              <a:rPr lang="uk-UA" sz="1200" dirty="0">
                <a:latin typeface="Ermilov" panose="02000000000000000000" pitchFamily="50" charset="-52"/>
                <a:ea typeface="Calibri" panose="020F0502020204030204" pitchFamily="34" charset="0"/>
                <a:cs typeface="Times New Roman" panose="02020603050405020304" pitchFamily="18" charset="0"/>
              </a:rPr>
              <a:t>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ліцензії </a:t>
            </a:r>
            <a:r>
              <a:rPr lang="uk-UA" sz="1200" dirty="0">
                <a:latin typeface="Ermilov" panose="02000000000000000000" pitchFamily="50" charset="-52"/>
                <a:ea typeface="Calibri" panose="020F0502020204030204" pitchFamily="34" charset="0"/>
                <a:cs typeface="Times New Roman" panose="02020603050405020304" pitchFamily="18" charset="0"/>
              </a:rPr>
              <a:t>на провадження освітньої </a:t>
            </a:r>
            <a:r>
              <a:rPr lang="uk-UA" sz="1200" dirty="0" smtClean="0">
                <a:latin typeface="Ermilov" panose="02000000000000000000" pitchFamily="50" charset="-52"/>
                <a:ea typeface="Calibri" panose="020F0502020204030204" pitchFamily="34" charset="0"/>
                <a:cs typeface="Times New Roman" panose="02020603050405020304" pitchFamily="18" charset="0"/>
              </a:rPr>
              <a:t>діяльності;</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структура </a:t>
            </a:r>
            <a:r>
              <a:rPr lang="uk-UA" sz="1200" dirty="0">
                <a:latin typeface="Ermilov" panose="02000000000000000000" pitchFamily="50" charset="-52"/>
                <a:ea typeface="Calibri" panose="020F0502020204030204" pitchFamily="34" charset="0"/>
                <a:cs typeface="Times New Roman" panose="02020603050405020304" pitchFamily="18" charset="0"/>
              </a:rPr>
              <a:t>та органи управління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кадровий </a:t>
            </a:r>
            <a:r>
              <a:rPr lang="uk-UA" sz="1200" dirty="0">
                <a:latin typeface="Ermilov" panose="02000000000000000000" pitchFamily="50" charset="-52"/>
                <a:ea typeface="Calibri" panose="020F0502020204030204" pitchFamily="34" charset="0"/>
                <a:cs typeface="Times New Roman" panose="02020603050405020304" pitchFamily="18" charset="0"/>
              </a:rPr>
              <a:t>склад закладу освіти згідно з ліцензійними умовами;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освітні </a:t>
            </a:r>
            <a:r>
              <a:rPr lang="uk-UA" sz="1200" dirty="0">
                <a:latin typeface="Ermilov" panose="02000000000000000000" pitchFamily="50" charset="-52"/>
                <a:ea typeface="Calibri" panose="020F0502020204030204" pitchFamily="34" charset="0"/>
                <a:cs typeface="Times New Roman" panose="02020603050405020304" pitchFamily="18" charset="0"/>
              </a:rPr>
              <a:t>програми, що реалізуються в закладі освіти, та перелік освітніх компонентів, що передбачені відповідною освітньою програмою;</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територія </a:t>
            </a:r>
            <a:r>
              <a:rPr lang="uk-UA" sz="1200" dirty="0">
                <a:latin typeface="Ermilov" panose="02000000000000000000" pitchFamily="50" charset="-52"/>
                <a:ea typeface="Calibri" panose="020F0502020204030204" pitchFamily="34" charset="0"/>
                <a:cs typeface="Times New Roman" panose="02020603050405020304" pitchFamily="18" charset="0"/>
              </a:rPr>
              <a:t>обслуговування, закріплена за закладом освіти його засновником (для закладів дошкільної та загальної середньої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80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ліцензований </a:t>
            </a:r>
            <a:r>
              <a:rPr lang="uk-UA" sz="1200" dirty="0">
                <a:latin typeface="Ermilov" panose="02000000000000000000" pitchFamily="50" charset="-52"/>
                <a:ea typeface="Calibri" panose="020F0502020204030204" pitchFamily="34" charset="0"/>
                <a:cs typeface="Times New Roman" panose="02020603050405020304" pitchFamily="18" charset="0"/>
              </a:rPr>
              <a:t>обсяг та фактична кількість осіб, які навчаються у закладі освіти</a:t>
            </a:r>
            <a:r>
              <a:rPr lang="uk-UA" sz="1200" dirty="0" smtClean="0">
                <a:latin typeface="Ermilov" panose="02000000000000000000" pitchFamily="50" charset="-52"/>
                <a:ea typeface="Calibri" panose="020F0502020204030204" pitchFamily="34" charset="0"/>
                <a:cs typeface="Times New Roman" panose="02020603050405020304" pitchFamily="18" charset="0"/>
              </a:rPr>
              <a:t>;</a:t>
            </a:r>
            <a:endParaRPr lang="ru-RU" sz="1200" dirty="0">
              <a:effectLst/>
              <a:latin typeface="Ermilov" panose="02000000000000000000" pitchFamily="50" charset="-52"/>
              <a:ea typeface="Calibri" panose="020F0502020204030204" pitchFamily="34" charset="0"/>
              <a:cs typeface="Times New Roman" panose="02020603050405020304" pitchFamily="18" charset="0"/>
            </a:endParaRPr>
          </a:p>
        </p:txBody>
      </p:sp>
      <p:sp>
        <p:nvSpPr>
          <p:cNvPr id="6" name="Прямоугольник 5"/>
          <p:cNvSpPr/>
          <p:nvPr/>
        </p:nvSpPr>
        <p:spPr>
          <a:xfrm>
            <a:off x="263413" y="1333797"/>
            <a:ext cx="8604125" cy="830997"/>
          </a:xfrm>
          <a:prstGeom prst="rect">
            <a:avLst/>
          </a:prstGeom>
        </p:spPr>
        <p:txBody>
          <a:bodyPr wrap="square">
            <a:spAutoFit/>
          </a:bodyPr>
          <a:lstStyle/>
          <a:p>
            <a:pPr algn="just">
              <a:spcAft>
                <a:spcPts val="800"/>
              </a:spcAft>
            </a:pPr>
            <a:r>
              <a:rPr lang="uk-UA" sz="1600" dirty="0">
                <a:latin typeface="Ermilov" panose="02000000000000000000" pitchFamily="50" charset="-52"/>
                <a:ea typeface="Calibri" panose="020F0502020204030204" pitchFamily="34" charset="0"/>
                <a:cs typeface="Times New Roman" panose="02020603050405020304" pitchFamily="18" charset="0"/>
              </a:rPr>
              <a:t>(що мають ліцензію на провадження освітньої діяльності) </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rPr>
              <a:t>ЗОБОВ</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sym typeface="Symbol" panose="05050102010706020507" pitchFamily="18" charset="2"/>
              </a:rPr>
              <a:t></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rPr>
              <a:t>ЯЗАНІ </a:t>
            </a:r>
            <a:r>
              <a:rPr lang="uk-UA" sz="1600" dirty="0">
                <a:latin typeface="Ermilov" panose="02000000000000000000" pitchFamily="50" charset="-52"/>
                <a:ea typeface="Calibri" panose="020F0502020204030204" pitchFamily="34" charset="0"/>
                <a:cs typeface="Times New Roman" panose="02020603050405020304" pitchFamily="18" charset="0"/>
              </a:rPr>
              <a:t>забезпечувати на своїх веб-сайтах (у разі їх відсутності - на веб-сайтах своїх засновників) відкритий доступ до такої інформації та документів:</a:t>
            </a:r>
            <a:endParaRPr lang="ru-RU" sz="1600" dirty="0">
              <a:latin typeface="Ermilov" panose="02000000000000000000" pitchFamily="50" charset="-52"/>
              <a:ea typeface="Calibri" panose="020F0502020204030204" pitchFamily="34" charset="0"/>
              <a:cs typeface="Times New Roman" panose="02020603050405020304" pitchFamily="18" charset="0"/>
            </a:endParaRPr>
          </a:p>
        </p:txBody>
      </p:sp>
      <p:sp>
        <p:nvSpPr>
          <p:cNvPr id="7" name="Стрелка вниз 6"/>
          <p:cNvSpPr/>
          <p:nvPr/>
        </p:nvSpPr>
        <p:spPr>
          <a:xfrm>
            <a:off x="4284958" y="4284375"/>
            <a:ext cx="545508" cy="295202"/>
          </a:xfrm>
          <a:prstGeom prst="downArrow">
            <a:avLst/>
          </a:prstGeom>
          <a:solidFill>
            <a:schemeClr val="tx2">
              <a:lumMod val="20000"/>
              <a:lumOff val="80000"/>
            </a:schemeClr>
          </a:solid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Номер слайда 7"/>
          <p:cNvSpPr>
            <a:spLocks noGrp="1"/>
          </p:cNvSpPr>
          <p:nvPr>
            <p:ph type="sldNum" sz="quarter" idx="12"/>
          </p:nvPr>
        </p:nvSpPr>
        <p:spPr>
          <a:xfrm>
            <a:off x="6974904" y="4795596"/>
            <a:ext cx="2133600" cy="274637"/>
          </a:xfrm>
        </p:spPr>
        <p:txBody>
          <a:bodyPr/>
          <a:lstStyle/>
          <a:p>
            <a:pPr>
              <a:defRPr/>
            </a:pPr>
            <a:fld id="{7731D28F-16D8-4743-952D-203CE6639C49}" type="slidenum">
              <a:rPr lang="ru-RU" smtClean="0">
                <a:latin typeface="Ermilov" panose="02000000000000000000" pitchFamily="50" charset="-52"/>
              </a:rPr>
              <a:pPr>
                <a:defRPr/>
              </a:pPr>
              <a:t>3</a:t>
            </a:fld>
            <a:endParaRPr lang="ru-RU" dirty="0">
              <a:latin typeface="Ermilov" panose="02000000000000000000" pitchFamily="50" charset="-52"/>
            </a:endParaRPr>
          </a:p>
        </p:txBody>
      </p:sp>
      <p:sp>
        <p:nvSpPr>
          <p:cNvPr id="2" name="Прямоугольник 1"/>
          <p:cNvSpPr/>
          <p:nvPr/>
        </p:nvSpPr>
        <p:spPr>
          <a:xfrm>
            <a:off x="269936" y="561448"/>
            <a:ext cx="4572000" cy="261610"/>
          </a:xfrm>
          <a:prstGeom prst="rect">
            <a:avLst/>
          </a:prstGeom>
        </p:spPr>
        <p:txBody>
          <a:bodyPr>
            <a:spAutoFit/>
          </a:bodyPr>
          <a:lstStyle/>
          <a:p>
            <a:r>
              <a:rPr lang="uk-UA" sz="1100" dirty="0" smtClean="0">
                <a:latin typeface="Ermilov" panose="02000000000000000000" pitchFamily="50" charset="-52"/>
              </a:rPr>
              <a:t>п.2 ст.30 ЗУ «Про освіту»:</a:t>
            </a:r>
            <a:endParaRPr lang="ru-RU" sz="1100" dirty="0">
              <a:latin typeface="Ermilov" panose="02000000000000000000" pitchFamily="50" charset="-52"/>
            </a:endParaRPr>
          </a:p>
        </p:txBody>
      </p:sp>
    </p:spTree>
    <p:extLst>
      <p:ext uri="{BB962C8B-B14F-4D97-AF65-F5344CB8AC3E}">
        <p14:creationId xmlns:p14="http://schemas.microsoft.com/office/powerpoint/2010/main" val="4264992466"/>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9230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30</a:t>
            </a:fld>
            <a:endParaRPr lang="ru-RU" dirty="0">
              <a:latin typeface="Ermilov" panose="02000000000000000000" pitchFamily="50" charset="-52"/>
            </a:endParaRPr>
          </a:p>
        </p:txBody>
      </p:sp>
      <p:graphicFrame>
        <p:nvGraphicFramePr>
          <p:cNvPr id="7" name="Схема 6"/>
          <p:cNvGraphicFramePr/>
          <p:nvPr>
            <p:extLst>
              <p:ext uri="{D42A27DB-BD31-4B8C-83A1-F6EECF244321}">
                <p14:modId xmlns:p14="http://schemas.microsoft.com/office/powerpoint/2010/main" val="1131095519"/>
              </p:ext>
            </p:extLst>
          </p:nvPr>
        </p:nvGraphicFramePr>
        <p:xfrm>
          <a:off x="435669" y="349023"/>
          <a:ext cx="8244085" cy="27420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Прямоугольник с двумя скругленными противолежащими углами 8"/>
          <p:cNvSpPr/>
          <p:nvPr/>
        </p:nvSpPr>
        <p:spPr>
          <a:xfrm>
            <a:off x="256791" y="2905848"/>
            <a:ext cx="4902539" cy="1584176"/>
          </a:xfrm>
          <a:prstGeom prst="round2Diag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344347" y="2884731"/>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10" name="Прямоугольник 9"/>
          <p:cNvSpPr/>
          <p:nvPr/>
        </p:nvSpPr>
        <p:spPr>
          <a:xfrm>
            <a:off x="280132" y="3146815"/>
            <a:ext cx="4879198" cy="1508105"/>
          </a:xfrm>
          <a:prstGeom prst="rect">
            <a:avLst/>
          </a:prstGeom>
        </p:spPr>
        <p:txBody>
          <a:bodyPr wrap="square">
            <a:spAutoFit/>
          </a:bodyPr>
          <a:lstStyle/>
          <a:p>
            <a:pPr marL="342900" indent="-342900">
              <a:buFont typeface="+mj-lt"/>
              <a:buAutoNum type="arabicPeriod"/>
            </a:pPr>
            <a:r>
              <a:rPr lang="uk-UA" sz="1300" dirty="0">
                <a:latin typeface="Ermilov" panose="02000000000000000000" pitchFamily="50" charset="-52"/>
                <a:ea typeface="Times New Roman" panose="02020603050405020304" pitchFamily="18" charset="0"/>
              </a:rPr>
              <a:t>завантаження </a:t>
            </a:r>
            <a:r>
              <a:rPr lang="uk-UA" sz="1300" dirty="0" smtClean="0">
                <a:latin typeface="Ermilov" panose="02000000000000000000" pitchFamily="50" charset="-52"/>
                <a:ea typeface="Times New Roman" panose="02020603050405020304" pitchFamily="18" charset="0"/>
              </a:rPr>
              <a:t>лише фото окремих приміщень закладу </a:t>
            </a:r>
            <a:r>
              <a:rPr lang="uk-UA" sz="1300" dirty="0">
                <a:latin typeface="Ermilov" panose="02000000000000000000" pitchFamily="50" charset="-52"/>
                <a:ea typeface="Times New Roman" panose="02020603050405020304" pitchFamily="18" charset="0"/>
              </a:rPr>
              <a:t>освіти</a:t>
            </a:r>
            <a:r>
              <a:rPr lang="uk-UA" sz="1300" dirty="0" smtClean="0">
                <a:latin typeface="Ermilov" panose="02000000000000000000" pitchFamily="50" charset="-52"/>
                <a:ea typeface="Times New Roman" panose="02020603050405020304" pitchFamily="18" charset="0"/>
              </a:rPr>
              <a:t> або їх частин;</a:t>
            </a:r>
          </a:p>
          <a:p>
            <a:pPr marL="342900" indent="-342900" algn="just">
              <a:buFont typeface="+mj-lt"/>
              <a:buAutoNum type="arabicPeriod"/>
            </a:pPr>
            <a:r>
              <a:rPr lang="uk-UA" sz="1300" dirty="0" smtClean="0">
                <a:latin typeface="Ermilov" panose="02000000000000000000" pitchFamily="50" charset="-52"/>
              </a:rPr>
              <a:t>наявність інформації не у повному обсязі або такої, що не відповідає вимогам;</a:t>
            </a:r>
          </a:p>
          <a:p>
            <a:pPr marL="342900" indent="-342900" algn="just">
              <a:buFont typeface="+mj-lt"/>
              <a:buAutoNum type="arabicPeriod"/>
            </a:pPr>
            <a:r>
              <a:rPr lang="uk-UA" sz="1300" dirty="0">
                <a:latin typeface="Ermilov" panose="02000000000000000000" pitchFamily="50" charset="-52"/>
              </a:rPr>
              <a:t>н</a:t>
            </a:r>
            <a:r>
              <a:rPr lang="uk-UA" sz="1300" dirty="0" smtClean="0">
                <a:latin typeface="Ermilov" panose="02000000000000000000" pitchFamily="50" charset="-52"/>
              </a:rPr>
              <a:t>аявність застарілої інформації (інформація не оновлена станом  на поточний навчальний рік).</a:t>
            </a:r>
          </a:p>
          <a:p>
            <a:pPr marL="342900" indent="-342900">
              <a:buFont typeface="+mj-lt"/>
              <a:buAutoNum type="arabicPeriod"/>
            </a:pPr>
            <a:endParaRPr lang="ru-RU" sz="1400" dirty="0">
              <a:latin typeface="Ermilov" panose="02000000000000000000" pitchFamily="50" charset="-52"/>
            </a:endParaRPr>
          </a:p>
        </p:txBody>
      </p:sp>
      <p:sp>
        <p:nvSpPr>
          <p:cNvPr id="3" name="Прямоугольник 2"/>
          <p:cNvSpPr/>
          <p:nvPr/>
        </p:nvSpPr>
        <p:spPr>
          <a:xfrm>
            <a:off x="25887" y="206658"/>
            <a:ext cx="1630575" cy="1569660"/>
          </a:xfrm>
          <a:prstGeom prst="rect">
            <a:avLst/>
          </a:prstGeom>
        </p:spPr>
        <p:txBody>
          <a:bodyPr wrap="none">
            <a:spAutoFit/>
          </a:bodyPr>
          <a:lstStyle/>
          <a:p>
            <a:r>
              <a:rPr lang="ru-RU" sz="9600" dirty="0">
                <a:latin typeface="Ermilov" panose="02000000000000000000" pitchFamily="50" charset="-52"/>
              </a:rPr>
              <a:t>10</a:t>
            </a:r>
          </a:p>
        </p:txBody>
      </p:sp>
      <p:sp>
        <p:nvSpPr>
          <p:cNvPr id="4" name="Горизонтальный свиток 3"/>
          <p:cNvSpPr/>
          <p:nvPr/>
        </p:nvSpPr>
        <p:spPr>
          <a:xfrm>
            <a:off x="5234636" y="2643758"/>
            <a:ext cx="3729852" cy="2119740"/>
          </a:xfrm>
          <a:prstGeom prst="horizontalScroll">
            <a:avLst>
              <a:gd name="adj" fmla="val 9905"/>
            </a:avLst>
          </a:prstGeom>
          <a:solidFill>
            <a:srgbClr val="FFFFCC"/>
          </a:solidFill>
          <a:ln>
            <a:solidFill>
              <a:srgbClr val="181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5237162" y="2871225"/>
            <a:ext cx="3933229" cy="461665"/>
          </a:xfrm>
          <a:prstGeom prst="rect">
            <a:avLst/>
          </a:prstGeom>
        </p:spPr>
        <p:txBody>
          <a:bodyPr wrap="square">
            <a:spAutoFit/>
          </a:bodyPr>
          <a:lstStyle/>
          <a:p>
            <a:pPr algn="ctr"/>
            <a:r>
              <a:rPr lang="ru-RU" sz="1200" dirty="0">
                <a:solidFill>
                  <a:srgbClr val="1813DF"/>
                </a:solidFill>
                <a:latin typeface="Ermilov" panose="02000000000000000000" pitchFamily="50" charset="-52"/>
              </a:rPr>
              <a:t>МАТЕРІАЛЬНО-ТЕХНІЧНЕ ЗАБЕЗПЕЧЕННЯ ЗАКЛАДУ </a:t>
            </a:r>
            <a:r>
              <a:rPr lang="ru-RU" sz="1200" dirty="0" smtClean="0">
                <a:solidFill>
                  <a:srgbClr val="1813DF"/>
                </a:solidFill>
                <a:latin typeface="Ermilov" panose="02000000000000000000" pitchFamily="50" charset="-52"/>
              </a:rPr>
              <a:t>ДОШКІЛЬНОЇ </a:t>
            </a:r>
            <a:r>
              <a:rPr lang="ru-RU" sz="1200" dirty="0">
                <a:solidFill>
                  <a:srgbClr val="1813DF"/>
                </a:solidFill>
                <a:latin typeface="Ermilov" panose="02000000000000000000" pitchFamily="50" charset="-52"/>
              </a:rPr>
              <a:t>ОСВІТИ </a:t>
            </a:r>
          </a:p>
        </p:txBody>
      </p:sp>
      <p:sp>
        <p:nvSpPr>
          <p:cNvPr id="11" name="Прямоугольник 10"/>
          <p:cNvSpPr/>
          <p:nvPr/>
        </p:nvSpPr>
        <p:spPr>
          <a:xfrm>
            <a:off x="5459767" y="3334557"/>
            <a:ext cx="3488018" cy="1169551"/>
          </a:xfrm>
          <a:prstGeom prst="rect">
            <a:avLst/>
          </a:prstGeom>
        </p:spPr>
        <p:txBody>
          <a:bodyPr wrap="square">
            <a:spAutoFit/>
          </a:bodyPr>
          <a:lstStyle/>
          <a:p>
            <a:pPr algn="just"/>
            <a:r>
              <a:rPr lang="ru-RU" sz="1400" dirty="0">
                <a:solidFill>
                  <a:srgbClr val="000000"/>
                </a:solidFill>
                <a:latin typeface="Ermilov" panose="02000000000000000000" pitchFamily="50" charset="-52"/>
              </a:rPr>
              <a:t>п</a:t>
            </a:r>
            <a:r>
              <a:rPr lang="ru-RU" sz="1400" dirty="0" smtClean="0">
                <a:solidFill>
                  <a:srgbClr val="000000"/>
                </a:solidFill>
                <a:latin typeface="Ermilov" panose="02000000000000000000" pitchFamily="50" charset="-52"/>
              </a:rPr>
              <a:t>овинне відповідати </a:t>
            </a:r>
            <a:r>
              <a:rPr lang="ru-RU" sz="1400" dirty="0">
                <a:solidFill>
                  <a:srgbClr val="000000"/>
                </a:solidFill>
                <a:latin typeface="Ermilov" panose="02000000000000000000" pitchFamily="50" charset="-52"/>
              </a:rPr>
              <a:t>вимогам нормативно-правових актів у сфері дошкільної освіти щодо безпеки життєдіяльності дітей та охорони праці.</a:t>
            </a:r>
            <a:endParaRPr lang="uk-UA" sz="1400" dirty="0">
              <a:latin typeface="Ermilov" panose="02000000000000000000" pitchFamily="50" charset="-52"/>
            </a:endParaRPr>
          </a:p>
        </p:txBody>
      </p:sp>
    </p:spTree>
    <p:extLst>
      <p:ext uri="{BB962C8B-B14F-4D97-AF65-F5344CB8AC3E}">
        <p14:creationId xmlns:p14="http://schemas.microsoft.com/office/powerpoint/2010/main" val="1231150471"/>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805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31</a:t>
            </a:fld>
            <a:endParaRPr lang="ru-RU" dirty="0">
              <a:latin typeface="Ermilov" panose="02000000000000000000" pitchFamily="50" charset="-52"/>
            </a:endParaRPr>
          </a:p>
        </p:txBody>
      </p:sp>
      <p:sp>
        <p:nvSpPr>
          <p:cNvPr id="4" name="Прямоугольник 3"/>
          <p:cNvSpPr/>
          <p:nvPr/>
        </p:nvSpPr>
        <p:spPr>
          <a:xfrm>
            <a:off x="417000" y="675870"/>
            <a:ext cx="8281423" cy="646331"/>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МАТЕРІАЛЬНО-ТЕХНІЧНЕ ЗАБЕЗПЕЧЕННЯ ЗАКЛАДУ ЗАГАЛЬНОЇ СЕРЕДНЬОЇ ОСВІТИ (ЗГІДНО З ЛІЦЕНЗІЙНИМИ УМОВАМИ)</a:t>
            </a:r>
          </a:p>
        </p:txBody>
      </p:sp>
      <p:sp>
        <p:nvSpPr>
          <p:cNvPr id="17" name="Прямоугольник 16"/>
          <p:cNvSpPr/>
          <p:nvPr/>
        </p:nvSpPr>
        <p:spPr>
          <a:xfrm>
            <a:off x="207273" y="1379876"/>
            <a:ext cx="8700876" cy="3207032"/>
          </a:xfrm>
          <a:prstGeom prst="rect">
            <a:avLst/>
          </a:prstGeom>
        </p:spPr>
        <p:txBody>
          <a:bodyPr wrap="square">
            <a:spAutoFit/>
          </a:bodyPr>
          <a:lstStyle/>
          <a:p>
            <a:pPr indent="450215" algn="just">
              <a:lnSpc>
                <a:spcPct val="115000"/>
              </a:lnSpc>
              <a:spcAft>
                <a:spcPts val="0"/>
              </a:spcAft>
              <a:tabLst>
                <a:tab pos="630555" algn="l"/>
              </a:tabLst>
            </a:pPr>
            <a:r>
              <a:rPr lang="uk-UA" sz="1100" dirty="0">
                <a:latin typeface="Ermilov" panose="02000000000000000000" pitchFamily="50" charset="-52"/>
                <a:ea typeface="Times New Roman" panose="02020603050405020304" pitchFamily="18" charset="0"/>
              </a:rPr>
              <a:t>Відповідно до </a:t>
            </a:r>
            <a:r>
              <a:rPr lang="uk-UA" sz="1100" dirty="0">
                <a:solidFill>
                  <a:srgbClr val="C00000"/>
                </a:solidFill>
                <a:latin typeface="Ermilov" panose="02000000000000000000" pitchFamily="50" charset="-52"/>
                <a:ea typeface="Times New Roman" panose="02020603050405020304" pitchFamily="18" charset="0"/>
              </a:rPr>
              <a:t>пункту 80 Ліцензійних умов </a:t>
            </a:r>
            <a:r>
              <a:rPr lang="uk-UA" sz="1100" dirty="0">
                <a:latin typeface="Ermilov" panose="02000000000000000000" pitchFamily="50" charset="-52"/>
                <a:ea typeface="Times New Roman" panose="02020603050405020304" pitchFamily="18" charset="0"/>
              </a:rPr>
              <a:t>провадження освітньої діяльності, затверджених постановою </a:t>
            </a:r>
            <a:r>
              <a:rPr lang="uk-UA" sz="1100" dirty="0" smtClean="0">
                <a:latin typeface="Ermilov" panose="02000000000000000000" pitchFamily="50" charset="-52"/>
                <a:ea typeface="Times New Roman" panose="02020603050405020304" pitchFamily="18" charset="0"/>
              </a:rPr>
              <a:t>КМУ № </a:t>
            </a:r>
            <a:r>
              <a:rPr lang="uk-UA" sz="1100" dirty="0">
                <a:latin typeface="Ermilov" panose="02000000000000000000" pitchFamily="50" charset="-52"/>
                <a:ea typeface="Times New Roman" panose="02020603050405020304" pitchFamily="18" charset="0"/>
              </a:rPr>
              <a:t>1187 від 30 грудня 2015 р. (в редакції постанови </a:t>
            </a:r>
            <a:r>
              <a:rPr lang="uk-UA" sz="1100" dirty="0" smtClean="0">
                <a:latin typeface="Ermilov" panose="02000000000000000000" pitchFamily="50" charset="-52"/>
                <a:ea typeface="Times New Roman" panose="02020603050405020304" pitchFamily="18" charset="0"/>
              </a:rPr>
              <a:t>КМУ від </a:t>
            </a:r>
            <a:r>
              <a:rPr lang="uk-UA" sz="1100" dirty="0">
                <a:latin typeface="Ermilov" panose="02000000000000000000" pitchFamily="50" charset="-52"/>
                <a:ea typeface="Times New Roman" panose="02020603050405020304" pitchFamily="18" charset="0"/>
              </a:rPr>
              <a:t>10 травня 2018 р. № 347) </a:t>
            </a:r>
            <a:r>
              <a:rPr lang="uk-UA" sz="1100" dirty="0">
                <a:solidFill>
                  <a:srgbClr val="C00000"/>
                </a:solidFill>
                <a:latin typeface="Ermilov" panose="02000000000000000000" pitchFamily="50" charset="-52"/>
                <a:ea typeface="Times New Roman" panose="02020603050405020304" pitchFamily="18" charset="0"/>
              </a:rPr>
              <a:t>до матеріально-технічного забезпечення </a:t>
            </a:r>
            <a:r>
              <a:rPr lang="uk-UA" sz="1100" dirty="0">
                <a:latin typeface="Ermilov" panose="02000000000000000000" pitchFamily="50" charset="-52"/>
                <a:ea typeface="Times New Roman" panose="02020603050405020304" pitchFamily="18" charset="0"/>
              </a:rPr>
              <a:t>освітньої діяльності </a:t>
            </a:r>
            <a:r>
              <a:rPr lang="uk-UA" sz="1100" dirty="0" smtClean="0">
                <a:solidFill>
                  <a:srgbClr val="C00000"/>
                </a:solidFill>
                <a:latin typeface="Ermilov" panose="02000000000000000000" pitchFamily="50" charset="-52"/>
                <a:ea typeface="Times New Roman" panose="02020603050405020304" pitchFamily="18" charset="0"/>
              </a:rPr>
              <a:t>встановлюються </a:t>
            </a:r>
            <a:r>
              <a:rPr lang="uk-UA" sz="1100" dirty="0">
                <a:solidFill>
                  <a:srgbClr val="C00000"/>
                </a:solidFill>
                <a:latin typeface="Ermilov" panose="02000000000000000000" pitchFamily="50" charset="-52"/>
                <a:ea typeface="Times New Roman" panose="02020603050405020304" pitchFamily="18" charset="0"/>
              </a:rPr>
              <a:t>технологічні вимоги</a:t>
            </a:r>
            <a:r>
              <a:rPr lang="uk-UA" sz="1100" dirty="0">
                <a:latin typeface="Ermilov" panose="02000000000000000000" pitchFamily="50" charset="-52"/>
                <a:ea typeface="Times New Roman" panose="02020603050405020304" pitchFamily="18" charset="0"/>
              </a:rPr>
              <a:t>, дотримання яких має бути відображено в повному обсязі в інформації, яка надається на виконання вимог ст. 30 Закону України «Про освіту», а саме:</a:t>
            </a:r>
            <a:endParaRPr lang="ru-RU" sz="1100" dirty="0">
              <a:latin typeface="Ermilov" panose="02000000000000000000" pitchFamily="50" charset="-52"/>
              <a:ea typeface="Calibri" panose="020F0502020204030204" pitchFamily="34" charset="0"/>
            </a:endParaRPr>
          </a:p>
          <a:p>
            <a:pPr indent="450215" algn="just">
              <a:lnSpc>
                <a:spcPct val="115000"/>
              </a:lnSpc>
              <a:spcAft>
                <a:spcPts val="0"/>
              </a:spcAft>
              <a:tabLst>
                <a:tab pos="630555" algn="l"/>
              </a:tabLst>
            </a:pPr>
            <a:r>
              <a:rPr lang="uk-UA" sz="1100" dirty="0">
                <a:latin typeface="Ermilov" panose="02000000000000000000" pitchFamily="50" charset="-52"/>
                <a:ea typeface="Times New Roman" panose="02020603050405020304" pitchFamily="18" charset="0"/>
              </a:rPr>
              <a:t>1) </a:t>
            </a:r>
            <a:r>
              <a:rPr lang="uk-UA" sz="1100" dirty="0">
                <a:solidFill>
                  <a:srgbClr val="C00000"/>
                </a:solidFill>
                <a:latin typeface="Ermilov" panose="02000000000000000000" pitchFamily="50" charset="-52"/>
                <a:ea typeface="Times New Roman" panose="02020603050405020304" pitchFamily="18" charset="0"/>
              </a:rPr>
              <a:t>забезпечення приміщеннями, спортивним майданчиком для проведення у достатній кількості занять з фізичної культури, їдальнею</a:t>
            </a:r>
            <a:r>
              <a:rPr lang="uk-UA" sz="1100" dirty="0">
                <a:latin typeface="Ermilov" panose="02000000000000000000" pitchFamily="50" charset="-52"/>
                <a:ea typeface="Times New Roman" panose="02020603050405020304" pitchFamily="18" charset="0"/>
              </a:rPr>
              <a:t>;</a:t>
            </a:r>
            <a:endParaRPr lang="ru-RU" sz="1100" dirty="0">
              <a:latin typeface="Ermilov" panose="02000000000000000000" pitchFamily="50" charset="-52"/>
              <a:ea typeface="Calibri" panose="020F0502020204030204" pitchFamily="34" charset="0"/>
            </a:endParaRPr>
          </a:p>
          <a:p>
            <a:pPr indent="450215" algn="just">
              <a:lnSpc>
                <a:spcPct val="115000"/>
              </a:lnSpc>
              <a:spcAft>
                <a:spcPts val="0"/>
              </a:spcAft>
              <a:tabLst>
                <a:tab pos="630555" algn="l"/>
              </a:tabLst>
            </a:pPr>
            <a:r>
              <a:rPr lang="uk-UA" sz="1100" dirty="0">
                <a:latin typeface="Ermilov" panose="02000000000000000000" pitchFamily="50" charset="-52"/>
                <a:ea typeface="Times New Roman" panose="02020603050405020304" pitchFamily="18" charset="0"/>
              </a:rPr>
              <a:t>2) </a:t>
            </a:r>
            <a:r>
              <a:rPr lang="uk-UA" sz="1100" dirty="0">
                <a:solidFill>
                  <a:srgbClr val="C00000"/>
                </a:solidFill>
                <a:latin typeface="Ermilov" panose="02000000000000000000" pitchFamily="50" charset="-52"/>
                <a:ea typeface="Times New Roman" panose="02020603050405020304" pitchFamily="18" charset="0"/>
              </a:rPr>
              <a:t>дані про закріплення майна за закладом освіти або його структурним підрозділом</a:t>
            </a:r>
            <a:r>
              <a:rPr lang="uk-UA" sz="1100" dirty="0">
                <a:latin typeface="Ermilov" panose="02000000000000000000" pitchFamily="50" charset="-52"/>
                <a:ea typeface="Times New Roman" panose="02020603050405020304" pitchFamily="18" charset="0"/>
              </a:rPr>
              <a:t> відповідно до вимог законодавства (право власності, оперативне управління, господарське відання, найм (оренда), позичка), а також </a:t>
            </a:r>
            <a:r>
              <a:rPr lang="uk-UA" sz="1100" dirty="0">
                <a:solidFill>
                  <a:srgbClr val="C00000"/>
                </a:solidFill>
                <a:latin typeface="Ermilov" panose="02000000000000000000" pitchFamily="50" charset="-52"/>
                <a:ea typeface="Times New Roman" panose="02020603050405020304" pitchFamily="18" charset="0"/>
              </a:rPr>
              <a:t>документи, які засвідчують право власності чи користування майном</a:t>
            </a:r>
            <a:r>
              <a:rPr lang="uk-UA" sz="1100" dirty="0">
                <a:latin typeface="Ermilov" panose="02000000000000000000" pitchFamily="50" charset="-52"/>
                <a:ea typeface="Times New Roman" panose="02020603050405020304" pitchFamily="18" charset="0"/>
              </a:rPr>
              <a:t> для провадження освітньої діяльності за певним рівнем повної загальної середньої </a:t>
            </a:r>
            <a:r>
              <a:rPr lang="uk-UA" sz="1100" dirty="0" smtClean="0">
                <a:latin typeface="Ermilov" panose="02000000000000000000" pitchFamily="50" charset="-52"/>
                <a:ea typeface="Times New Roman" panose="02020603050405020304" pitchFamily="18" charset="0"/>
              </a:rPr>
              <a:t>освіти;</a:t>
            </a:r>
            <a:endParaRPr lang="ru-RU" sz="1100" dirty="0">
              <a:latin typeface="Ermilov" panose="02000000000000000000" pitchFamily="50" charset="-52"/>
              <a:ea typeface="Calibri" panose="020F0502020204030204" pitchFamily="34" charset="0"/>
            </a:endParaRPr>
          </a:p>
          <a:p>
            <a:pPr indent="450215" algn="just">
              <a:lnSpc>
                <a:spcPct val="115000"/>
              </a:lnSpc>
              <a:spcAft>
                <a:spcPts val="0"/>
              </a:spcAft>
              <a:tabLst>
                <a:tab pos="630555" algn="l"/>
              </a:tabLst>
            </a:pPr>
            <a:r>
              <a:rPr lang="uk-UA" sz="1100" dirty="0">
                <a:latin typeface="Ermilov" panose="02000000000000000000" pitchFamily="50" charset="-52"/>
                <a:ea typeface="Times New Roman" panose="02020603050405020304" pitchFamily="18" charset="0"/>
              </a:rPr>
              <a:t>3) </a:t>
            </a:r>
            <a:r>
              <a:rPr lang="uk-UA" sz="1100" dirty="0">
                <a:solidFill>
                  <a:srgbClr val="C00000"/>
                </a:solidFill>
                <a:latin typeface="Ermilov" panose="02000000000000000000" pitchFamily="50" charset="-52"/>
                <a:ea typeface="Times New Roman" panose="02020603050405020304" pitchFamily="18" charset="0"/>
              </a:rPr>
              <a:t>доступність навчальних приміщень для осіб з інвалідністю та інших маломобільних груп населення</a:t>
            </a:r>
            <a:r>
              <a:rPr lang="uk-UA" sz="1100" dirty="0">
                <a:latin typeface="Ermilov" panose="02000000000000000000" pitchFamily="50" charset="-52"/>
                <a:ea typeface="Times New Roman" panose="02020603050405020304" pitchFamily="18" charset="0"/>
              </a:rPr>
              <a:t>, зокрема безперешкодний доступ до будівель, навчальних класів (груп) та іншої інфраструктури відповідно до державних будівельних норм, правил і стандартів, що повинно бути документально підтверджено фахівцем з питань технічного обстеження будівель та споруд, який має кваліфікаційний сертифікат, або відповідною установою, уповноваженою на проведення зазначених обстежень.</a:t>
            </a:r>
            <a:endParaRPr lang="ru-RU" sz="1100" dirty="0">
              <a:effectLst/>
              <a:latin typeface="Ermilov" panose="02000000000000000000" pitchFamily="50" charset="-52"/>
              <a:ea typeface="Calibri" panose="020F0502020204030204" pitchFamily="34" charset="0"/>
            </a:endParaRPr>
          </a:p>
        </p:txBody>
      </p:sp>
    </p:spTree>
    <p:extLst>
      <p:ext uri="{BB962C8B-B14F-4D97-AF65-F5344CB8AC3E}">
        <p14:creationId xmlns:p14="http://schemas.microsoft.com/office/powerpoint/2010/main" val="1470990274"/>
      </p:ext>
    </p:extLst>
  </p:cSld>
  <p:clrMapOvr>
    <a:masterClrMapping/>
  </p:clrMapOvr>
  <p:transition spd="slow">
    <p:wipe dir="r"/>
  </p:transition>
  <p:timing>
    <p:tnLst>
      <p:par>
        <p:cTn id="1" dur="indefinite" restart="never" nodeType="tmRoot"/>
      </p:par>
    </p:tnLst>
  </p:timing>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79084">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32</a:t>
            </a:fld>
            <a:endParaRPr dirty="0" lang="ru-RU">
              <a:latin charset="-52" panose="02000000000000000000" pitchFamily="50" typeface="Ermilov"/>
            </a:endParaRPr>
          </a:p>
        </p:txBody>
      </p:sp>
      <p:sp>
        <p:nvSpPr>
          <p:cNvPr id="3" name="Прямоугольник 2"/>
          <p:cNvSpPr/>
          <p:nvPr/>
        </p:nvSpPr>
        <p:spPr>
          <a:xfrm>
            <a:off x="-1614" y="206658"/>
            <a:ext cx="1265090" cy="1569660"/>
          </a:xfrm>
          <a:prstGeom prst="rect">
            <a:avLst/>
          </a:prstGeom>
        </p:spPr>
        <p:txBody>
          <a:bodyPr wrap="none">
            <a:spAutoFit/>
          </a:bodyPr>
          <a:lstStyle/>
          <a:p>
            <a:r>
              <a:rPr dirty="0" lang="ru-RU" smtClean="0" sz="9600">
                <a:latin charset="-52" panose="02000000000000000000" pitchFamily="50" typeface="Ermilov"/>
              </a:rPr>
              <a:t>11</a:t>
            </a:r>
            <a:endParaRPr dirty="0" lang="ru-RU" sz="9600">
              <a:latin charset="-52" panose="02000000000000000000" pitchFamily="50" typeface="Ermilov"/>
            </a:endParaRPr>
          </a:p>
        </p:txBody>
      </p:sp>
      <p:sp>
        <p:nvSpPr>
          <p:cNvPr id="4" name="Прямоугольник 3"/>
          <p:cNvSpPr/>
          <p:nvPr/>
        </p:nvSpPr>
        <p:spPr>
          <a:xfrm>
            <a:off x="827584" y="623740"/>
            <a:ext cx="4572000" cy="923330"/>
          </a:xfrm>
          <a:prstGeom prst="rect">
            <a:avLst/>
          </a:prstGeom>
        </p:spPr>
        <p:txBody>
          <a:bodyPr>
            <a:spAutoFit/>
          </a:bodyPr>
          <a:lstStyle/>
          <a:p>
            <a:pPr algn="ctr"/>
            <a:r>
              <a:rPr dirty="0" lang="uk-UA" smtClean="0">
                <a:latin charset="-52" panose="02000000000000000000" pitchFamily="50" typeface="Ermilov"/>
                <a:ea charset="0" panose="020F0502020204030204" pitchFamily="34" typeface="Calibri"/>
                <a:cs charset="0" panose="02020603050405020304" pitchFamily="18" typeface="Times New Roman"/>
              </a:rPr>
              <a:t>НАЯВНІСТЬ ГУРТОЖИТКІВ ТА ВІЛЬНИХ МІСЦЬ У НИХ, РОЗМІР ПЛАТИ ЗА ПРОЖИВАННЯ</a:t>
            </a:r>
            <a:endParaRPr dirty="0" lang="ru-RU"/>
          </a:p>
        </p:txBody>
      </p:sp>
      <p:pic>
        <p:nvPicPr>
          <p:cNvPr id="6" name="Рисунок 5"/>
          <p:cNvPicPr>
            <a:picLocks noChangeAspect="1"/>
          </p:cNvPicPr>
          <p:nvPr/>
        </p:nvPicPr>
        <p:blipFill rotWithShape="1">
          <a:blip r:embed="rId8"/>
          <a:srcRect r="70" t="386"/>
          <a:stretch/>
        </p:blipFill>
        <p:spPr>
          <a:xfrm>
            <a:off x="5431704" y="975925"/>
            <a:ext cx="3484326" cy="741963"/>
          </a:xfrm>
          <a:prstGeom prst="rect">
            <a:avLst/>
          </a:prstGeom>
        </p:spPr>
      </p:pic>
      <p:sp>
        <p:nvSpPr>
          <p:cNvPr id="7" name="Прямоугольник 6"/>
          <p:cNvSpPr/>
          <p:nvPr/>
        </p:nvSpPr>
        <p:spPr>
          <a:xfrm>
            <a:off x="5440916" y="1887060"/>
            <a:ext cx="3475114" cy="1263053"/>
          </a:xfrm>
          <a:prstGeom prst="rect">
            <a:avLst/>
          </a:prstGeom>
          <a:solidFill>
            <a:schemeClr val="bg1"/>
          </a:solid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8" name="Прямоугольник 7"/>
          <p:cNvSpPr/>
          <p:nvPr/>
        </p:nvSpPr>
        <p:spPr>
          <a:xfrm>
            <a:off x="5440916" y="959193"/>
            <a:ext cx="3475114" cy="758696"/>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0" name="Прямоугольник 9"/>
          <p:cNvSpPr/>
          <p:nvPr/>
        </p:nvSpPr>
        <p:spPr>
          <a:xfrm>
            <a:off x="5399584" y="1879199"/>
            <a:ext cx="3516446" cy="1302921"/>
          </a:xfrm>
          <a:prstGeom prst="rect">
            <a:avLst/>
          </a:prstGeom>
        </p:spPr>
        <p:txBody>
          <a:bodyPr wrap="square">
            <a:spAutoFit/>
          </a:bodyPr>
          <a:lstStyle/>
          <a:p>
            <a:pPr algn="ctr">
              <a:spcAft>
                <a:spcPts val="800"/>
              </a:spcAft>
            </a:pPr>
            <a:r>
              <a:rPr dirty="0" lang="uk-UA" sz="1200">
                <a:latin charset="-52" panose="02000000000000000000" pitchFamily="50" typeface="Ermilov"/>
                <a:ea charset="0" panose="020F0502020204030204" pitchFamily="34" typeface="Calibri"/>
                <a:cs charset="0" panose="02020603050405020304" pitchFamily="18" typeface="Times New Roman"/>
              </a:rPr>
              <a:t>Наявність гуртожитків та вільних місць у них, розмір плати за </a:t>
            </a:r>
            <a:r>
              <a:rPr dirty="0" lang="uk-UA" smtClean="0" sz="1200">
                <a:latin charset="-52" panose="02000000000000000000" pitchFamily="50" typeface="Ermilov"/>
                <a:ea charset="0" panose="020F0502020204030204" pitchFamily="34" typeface="Calibri"/>
                <a:cs charset="0" panose="02020603050405020304" pitchFamily="18" typeface="Times New Roman"/>
              </a:rPr>
              <a:t>проживання:</a:t>
            </a:r>
            <a:endParaRPr dirty="0" lang="ru-RU" sz="1200">
              <a:latin charset="-52" panose="02000000000000000000" pitchFamily="50" typeface="Ermilov"/>
              <a:ea charset="0" panose="020F0502020204030204" pitchFamily="34" typeface="Calibri"/>
              <a:cs charset="0" panose="02020603050405020304" pitchFamily="18" typeface="Times New Roman"/>
            </a:endParaRPr>
          </a:p>
          <a:p>
            <a:pPr algn="just">
              <a:spcAft>
                <a:spcPts val="800"/>
              </a:spcAft>
            </a:pPr>
            <a:r>
              <a:rPr dirty="0" lang="uk-UA" smtClean="0" sz="1200">
                <a:latin charset="-52" panose="02000000000000000000" pitchFamily="50" typeface="Ermilov"/>
                <a:ea charset="0" panose="020F0502020204030204" pitchFamily="34" typeface="Calibri"/>
                <a:cs charset="0" panose="02020603050405020304" pitchFamily="18" typeface="Times New Roman"/>
              </a:rPr>
              <a:t>функціонує </a:t>
            </a:r>
            <a:r>
              <a:rPr dirty="0" lang="uk-UA" sz="1200">
                <a:latin charset="-52" panose="02000000000000000000" pitchFamily="50" typeface="Ermilov"/>
                <a:ea charset="0" panose="020F0502020204030204" pitchFamily="34" typeface="Calibri"/>
                <a:cs charset="0" panose="02020603050405020304" pitchFamily="18" typeface="Times New Roman"/>
              </a:rPr>
              <a:t>гуртожиток на 102 місця (станом на 01.12.2019 </a:t>
            </a:r>
            <a:r>
              <a:rPr dirty="0" lang="uk-UA" smtClean="0" sz="1200">
                <a:latin charset="-52" panose="02000000000000000000" pitchFamily="50" typeface="Ermilov"/>
                <a:ea charset="0" panose="020F0502020204030204" pitchFamily="34" typeface="Calibri"/>
                <a:cs charset="0" panose="02020603050405020304" pitchFamily="18" typeface="Times New Roman"/>
              </a:rPr>
              <a:t>р. </a:t>
            </a:r>
            <a:r>
              <a:rPr dirty="0" lang="uk-UA" sz="1200">
                <a:latin charset="-52" panose="02000000000000000000" pitchFamily="50" typeface="Ermilov"/>
                <a:ea charset="0" panose="020F0502020204030204" pitchFamily="34" typeface="Calibri"/>
                <a:cs charset="0" panose="02020603050405020304" pitchFamily="18" typeface="Times New Roman"/>
              </a:rPr>
              <a:t>вільних місць немає). Плата </a:t>
            </a:r>
            <a:r>
              <a:rPr dirty="0" lang="uk-UA" smtClean="0" sz="1200">
                <a:latin charset="-52" panose="02000000000000000000" pitchFamily="50" typeface="Ermilov"/>
                <a:ea charset="0" panose="020F0502020204030204" pitchFamily="34" typeface="Calibri"/>
                <a:cs charset="0" panose="02020603050405020304" pitchFamily="18" typeface="Times New Roman"/>
              </a:rPr>
              <a:t>за проживання не здіймається</a:t>
            </a:r>
            <a:r>
              <a:rPr dirty="0" lang="uk-UA" sz="1200">
                <a:latin charset="-52" panose="02000000000000000000" pitchFamily="50" typeface="Ermilov"/>
                <a:ea charset="0" panose="020F0502020204030204" pitchFamily="34" typeface="Calibri"/>
                <a:cs charset="0" panose="02020603050405020304" pitchFamily="18" typeface="Times New Roman"/>
              </a:rPr>
              <a:t>.</a:t>
            </a:r>
            <a:endParaRPr dirty="0" lang="ru-RU" sz="1200">
              <a:latin charset="-52" panose="02000000000000000000" pitchFamily="50" typeface="Ermilov"/>
              <a:ea charset="0" panose="020F0502020204030204" pitchFamily="34" typeface="Calibri"/>
              <a:cs charset="0" panose="02020603050405020304" pitchFamily="18" typeface="Times New Roman"/>
            </a:endParaRPr>
          </a:p>
        </p:txBody>
      </p:sp>
      <p:sp>
        <p:nvSpPr>
          <p:cNvPr id="11" name="Прямоугольник 10"/>
          <p:cNvSpPr/>
          <p:nvPr/>
        </p:nvSpPr>
        <p:spPr>
          <a:xfrm>
            <a:off x="6281132" y="522103"/>
            <a:ext cx="1620957" cy="369332"/>
          </a:xfrm>
          <a:prstGeom prst="rect">
            <a:avLst/>
          </a:prstGeom>
        </p:spPr>
        <p:txBody>
          <a:bodyPr wrap="none">
            <a:spAutoFit/>
          </a:bodyPr>
          <a:lstStyle/>
          <a:p>
            <a:r>
              <a:rPr dirty="0" lang="ru-RU">
                <a:latin charset="-52" panose="02000000000000000000" pitchFamily="50" typeface="Ermilov"/>
              </a:rPr>
              <a:t>Наприклад:</a:t>
            </a:r>
          </a:p>
        </p:txBody>
      </p:sp>
      <p:pic>
        <p:nvPicPr>
          <p:cNvPr id="12" name="Рисунок 11"/>
          <p:cNvPicPr>
            <a:picLocks noChangeAspect="1"/>
          </p:cNvPicPr>
          <p:nvPr/>
        </p:nvPicPr>
        <p:blipFill>
          <a:blip r:embed="rId9"/>
          <a:stretch>
            <a:fillRect/>
          </a:stretch>
        </p:blipFill>
        <p:spPr>
          <a:xfrm>
            <a:off x="5440916" y="3335164"/>
            <a:ext cx="3475114" cy="1274560"/>
          </a:xfrm>
          <a:prstGeom prst="rect">
            <a:avLst/>
          </a:prstGeom>
        </p:spPr>
      </p:pic>
      <p:sp>
        <p:nvSpPr>
          <p:cNvPr id="13" name="Прямоугольник 12"/>
          <p:cNvSpPr/>
          <p:nvPr/>
        </p:nvSpPr>
        <p:spPr>
          <a:xfrm>
            <a:off x="5440916" y="3335164"/>
            <a:ext cx="3475114" cy="12895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4" name="Прямоугольник 13"/>
          <p:cNvSpPr/>
          <p:nvPr/>
        </p:nvSpPr>
        <p:spPr>
          <a:xfrm>
            <a:off x="179512" y="1635646"/>
            <a:ext cx="5154834" cy="3028934"/>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6" name="Прямоугольник 15"/>
          <p:cNvSpPr/>
          <p:nvPr/>
        </p:nvSpPr>
        <p:spPr>
          <a:xfrm>
            <a:off x="158897" y="1682585"/>
            <a:ext cx="5207943" cy="2990562"/>
          </a:xfrm>
          <a:prstGeom prst="rect">
            <a:avLst/>
          </a:prstGeom>
        </p:spPr>
        <p:txBody>
          <a:bodyPr wrap="square">
            <a:spAutoFit/>
          </a:bodyPr>
          <a:lstStyle/>
          <a:p>
            <a:pPr algn="ctr">
              <a:lnSpc>
                <a:spcPct val="107000"/>
              </a:lnSpc>
              <a:spcAft>
                <a:spcPts val="0"/>
              </a:spcAft>
            </a:pPr>
            <a:r>
              <a:rPr dirty="0" lang="uk-UA" smtClean="0" sz="1100">
                <a:solidFill>
                  <a:srgbClr val="7030A0"/>
                </a:solidFill>
                <a:latin charset="-52" panose="02000000000000000000" pitchFamily="50" typeface="Ermilov"/>
                <a:ea charset="0" panose="020F0502020204030204" pitchFamily="34" typeface="Calibri"/>
                <a:cs charset="0" panose="02020603050405020304" pitchFamily="18" typeface="Times New Roman"/>
              </a:rPr>
              <a:t>ПАСПОРТ ГУРТОЖИТКУ СТАНОМ НА 2019-2020 н.р.</a:t>
            </a:r>
          </a:p>
          <a:p>
            <a:pPr algn="just">
              <a:lnSpc>
                <a:spcPct val="107000"/>
              </a:lnSpc>
              <a:spcAft>
                <a:spcPts val="0"/>
              </a:spcAft>
            </a:pPr>
            <a:r>
              <a:rPr dirty="0" lang="uk-UA" smtClean="0" sz="1100">
                <a:latin charset="-52" panose="02000000000000000000" pitchFamily="50" typeface="Ermilov"/>
                <a:ea charset="0" panose="020F0502020204030204" pitchFamily="34" typeface="Calibri"/>
                <a:cs charset="0" panose="02020603050405020304" pitchFamily="18" typeface="Times New Roman"/>
              </a:rPr>
              <a:t>1. Гуртожиток розрахований на 100 місць.</a:t>
            </a:r>
            <a:endParaRPr dirty="0" lang="ru-RU" smtClean="0" sz="1100">
              <a:latin charset="-52" panose="02000000000000000000" pitchFamily="50" typeface="Ermilov"/>
              <a:ea charset="0" panose="020F0502020204030204" pitchFamily="34" typeface="Calibri"/>
              <a:cs charset="0" panose="02020603050405020304" pitchFamily="18" typeface="Times New Roman"/>
            </a:endParaRPr>
          </a:p>
          <a:p>
            <a:pPr algn="just">
              <a:lnSpc>
                <a:spcPct val="107000"/>
              </a:lnSpc>
              <a:spcAft>
                <a:spcPts val="0"/>
              </a:spcAft>
            </a:pPr>
            <a:r>
              <a:rPr dirty="0" lang="uk-UA" smtClean="0" sz="1100">
                <a:latin charset="-52" panose="02000000000000000000" pitchFamily="50" typeface="Ermilov"/>
                <a:ea charset="0" panose="020F0502020204030204" pitchFamily="34" typeface="Calibri"/>
                <a:cs charset="0" panose="02020603050405020304" pitchFamily="18" typeface="Times New Roman"/>
              </a:rPr>
              <a:t>2</a:t>
            </a:r>
            <a:r>
              <a:rPr dirty="0" lang="uk-UA" sz="1100">
                <a:latin charset="-52" panose="02000000000000000000" pitchFamily="50" typeface="Ermilov"/>
                <a:ea charset="0" panose="020F0502020204030204" pitchFamily="34" typeface="Calibri"/>
                <a:cs charset="0" panose="02020603050405020304" pitchFamily="18" typeface="Times New Roman"/>
              </a:rPr>
              <a:t>. Фактично проживає учнів в гуртожитку - 81 чол. (зайнятість 81%).</a:t>
            </a:r>
            <a:endParaRPr dirty="0" lang="ru-RU" sz="1100">
              <a:latin charset="-52" panose="02000000000000000000" pitchFamily="50" typeface="Ermilov"/>
              <a:ea charset="0" panose="020F0502020204030204" pitchFamily="34" typeface="Calibri"/>
              <a:cs charset="0" panose="02020603050405020304" pitchFamily="18" typeface="Times New Roman"/>
            </a:endParaRPr>
          </a:p>
          <a:p>
            <a:pPr algn="just">
              <a:lnSpc>
                <a:spcPct val="107000"/>
              </a:lnSpc>
              <a:spcAft>
                <a:spcPts val="0"/>
              </a:spcAft>
            </a:pPr>
            <a:r>
              <a:rPr dirty="0" lang="uk-UA" sz="1100">
                <a:latin charset="-52" panose="02000000000000000000" pitchFamily="50" typeface="Ermilov"/>
                <a:ea charset="0" panose="020F0502020204030204" pitchFamily="34" typeface="Calibri"/>
                <a:cs charset="0" panose="02020603050405020304" pitchFamily="18" typeface="Times New Roman"/>
              </a:rPr>
              <a:t>3. В гуртожитку є в наявності 28 кімнат для учнів. Фактично задіяні для проживання 25 кімнат. Житлова площа на 1 учня 6 м</a:t>
            </a:r>
            <a:r>
              <a:rPr baseline="30000" dirty="0" lang="uk-UA" sz="1100">
                <a:latin charset="-52" panose="02000000000000000000" pitchFamily="50" typeface="Ermilov"/>
                <a:ea charset="0" panose="020F0502020204030204" pitchFamily="34" typeface="Calibri"/>
                <a:cs charset="0" panose="02020603050405020304" pitchFamily="18" typeface="Times New Roman"/>
              </a:rPr>
              <a:t>2</a:t>
            </a:r>
            <a:r>
              <a:rPr dirty="0" lang="uk-UA" sz="1100">
                <a:latin charset="-52" panose="02000000000000000000" pitchFamily="50" typeface="Ermilov"/>
                <a:ea charset="0" panose="020F0502020204030204" pitchFamily="34" typeface="Calibri"/>
                <a:cs charset="0" panose="02020603050405020304" pitchFamily="18" typeface="Times New Roman"/>
              </a:rPr>
              <a:t>.</a:t>
            </a:r>
            <a:endParaRPr dirty="0" lang="ru-RU" sz="1100">
              <a:latin charset="-52" panose="02000000000000000000" pitchFamily="50" typeface="Ermilov"/>
              <a:ea charset="0" panose="020F0502020204030204" pitchFamily="34" typeface="Calibri"/>
              <a:cs charset="0" panose="02020603050405020304" pitchFamily="18" typeface="Times New Roman"/>
            </a:endParaRPr>
          </a:p>
          <a:p>
            <a:pPr algn="just">
              <a:lnSpc>
                <a:spcPct val="107000"/>
              </a:lnSpc>
              <a:spcAft>
                <a:spcPts val="0"/>
              </a:spcAft>
            </a:pPr>
            <a:r>
              <a:rPr dirty="0" lang="uk-UA" sz="1100">
                <a:latin charset="-52" panose="02000000000000000000" pitchFamily="50" typeface="Ermilov"/>
                <a:ea charset="0" panose="020F0502020204030204" pitchFamily="34" typeface="Calibri"/>
                <a:cs charset="0" panose="02020603050405020304" pitchFamily="18" typeface="Times New Roman"/>
              </a:rPr>
              <a:t> 4. Рівень благоустрою приміщення  гуртожитку: водопровід, каналізація, енергозабезпечення, гаряче водопостачання (у тому числі: кухня (обладнана), душ ( з гарячою водою), побутова кімната, кімната гігієни, кімната для сушіння і прасування, камера зберігання, кімната коменданта, ізолятор, кімната вихователів, кімната для самопідготовки учнів, кладові, санітарно - гігієнічні приміщення (умивальники, туалети), вестибюль та місце для чергового гуртожитку).</a:t>
            </a:r>
            <a:endParaRPr dirty="0" lang="ru-RU" sz="1100">
              <a:latin charset="-52" panose="02000000000000000000" pitchFamily="50" typeface="Ermilov"/>
              <a:ea charset="0" panose="020F0502020204030204" pitchFamily="34" typeface="Calibri"/>
              <a:cs charset="0" panose="02020603050405020304" pitchFamily="18" typeface="Times New Roman"/>
            </a:endParaRPr>
          </a:p>
          <a:p>
            <a:pPr algn="just">
              <a:lnSpc>
                <a:spcPct val="107000"/>
              </a:lnSpc>
              <a:spcAft>
                <a:spcPts val="0"/>
              </a:spcAft>
            </a:pPr>
            <a:r>
              <a:rPr dirty="0" lang="uk-UA" smtClean="0" sz="1100">
                <a:latin charset="-52" panose="02000000000000000000" pitchFamily="50" typeface="Ermilov"/>
                <a:ea charset="0" panose="020F0502020204030204" pitchFamily="34" typeface="Calibri"/>
                <a:cs charset="0" panose="02020603050405020304" pitchFamily="18" typeface="Times New Roman"/>
              </a:rPr>
              <a:t>5. </a:t>
            </a:r>
            <a:r>
              <a:rPr dirty="0" lang="uk-UA" sz="1100">
                <a:latin charset="-52" panose="02000000000000000000" pitchFamily="50" typeface="Ermilov"/>
                <a:ea charset="0" panose="020F0502020204030204" pitchFamily="34" typeface="Calibri"/>
                <a:cs charset="0" panose="02020603050405020304" pitchFamily="18" typeface="Times New Roman"/>
              </a:rPr>
              <a:t>Вихователь – Іванов Іван Іванович, педагогічний стаж роботи -    20 років, кваліфікаційна категорія -  перша</a:t>
            </a:r>
            <a:r>
              <a:rPr dirty="0" lang="uk-UA" smtClean="0" sz="1100">
                <a:latin charset="-52" panose="02000000000000000000" pitchFamily="50" typeface="Ermilov"/>
                <a:ea charset="0" panose="020F0502020204030204" pitchFamily="34" typeface="Calibri"/>
                <a:cs charset="0" panose="02020603050405020304" pitchFamily="18" typeface="Times New Roman"/>
              </a:rPr>
              <a:t>.</a:t>
            </a:r>
          </a:p>
          <a:p>
            <a:pPr algn="just">
              <a:lnSpc>
                <a:spcPct val="107000"/>
              </a:lnSpc>
              <a:spcAft>
                <a:spcPts val="0"/>
              </a:spcAft>
            </a:pPr>
            <a:r>
              <a:rPr dirty="0" lang="uk-UA" smtClean="0" sz="1100">
                <a:effectLst/>
                <a:latin charset="-52" panose="02000000000000000000" pitchFamily="50" typeface="Ermilov"/>
                <a:ea charset="0" panose="020F0502020204030204" pitchFamily="34" typeface="Calibri"/>
                <a:cs charset="0" panose="02020603050405020304" pitchFamily="18" typeface="Times New Roman"/>
              </a:rPr>
              <a:t>6. Плата за проживання не здіймається.</a:t>
            </a:r>
            <a:endParaRPr dirty="0" lang="ru-RU" sz="1100">
              <a:effectLst/>
              <a:latin charset="-52" panose="02000000000000000000" pitchFamily="50" typeface="Ermilov"/>
              <a:ea charset="0" panose="020F0502020204030204" pitchFamily="34" typeface="Calibri"/>
              <a:cs charset="0" panose="02020603050405020304" pitchFamily="18" typeface="Times New Roman"/>
            </a:endParaRPr>
          </a:p>
        </p:txBody>
      </p:sp>
    </p:spTree>
    <p:extLst>
      <p:ext uri="{BB962C8B-B14F-4D97-AF65-F5344CB8AC3E}">
        <p14:creationId xmlns:p14="http://schemas.microsoft.com/office/powerpoint/2010/main" val="1806234961"/>
      </p:ext>
    </p:extLst>
  </p:cSld>
  <p:clrMapOvr>
    <a:masterClrMapping/>
  </p:clrMapOvr>
  <p:transition spd="slow">
    <p:wipe dir="r"/>
  </p:transition>
  <p:timing>
    <p:tnLst>
      <p:par>
        <p:cTn dur="indefinite" id="1" nodeType="tmRoot" restart="never"/>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рямоугольник 21"/>
          <p:cNvSpPr/>
          <p:nvPr/>
        </p:nvSpPr>
        <p:spPr>
          <a:xfrm>
            <a:off x="5349311" y="631179"/>
            <a:ext cx="3794689" cy="40959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22948"/>
            <a:ext cx="5539493" cy="2723327"/>
          </a:xfrm>
          <a:prstGeom prst="rect">
            <a:avLst/>
          </a:prstGeom>
        </p:spPr>
      </p:pic>
      <p:pic>
        <p:nvPicPr>
          <p:cNvPr id="54293" name="Picture 3" descr="\\Olena\общая папка\Untitled11.png"/>
          <p:cNvPicPr>
            <a:picLocks noChangeAspect="1" noChangeArrowheads="1"/>
          </p:cNvPicPr>
          <p:nvPr/>
        </p:nvPicPr>
        <p:blipFill>
          <a:blip r:embed="rId5"/>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0111" name="Picture" r:id="rId6" imgW="658794" imgH="887014" progId="Word.Picture.8">
                    <p:embed/>
                  </p:oleObj>
                </mc:Choice>
                <mc:Fallback>
                  <p:oleObj name="Picture" r:id="rId6" imgW="658794" imgH="887014" progId="Word.Picture.8">
                    <p:embed/>
                    <p:pic>
                      <p:nvPicPr>
                        <p:cNvPr id="54283"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33</a:t>
            </a:fld>
            <a:endParaRPr lang="ru-RU" dirty="0">
              <a:latin typeface="Ermilov" panose="02000000000000000000" pitchFamily="50" charset="-52"/>
            </a:endParaRPr>
          </a:p>
        </p:txBody>
      </p:sp>
      <p:sp>
        <p:nvSpPr>
          <p:cNvPr id="3" name="Прямоугольник 2"/>
          <p:cNvSpPr/>
          <p:nvPr/>
        </p:nvSpPr>
        <p:spPr>
          <a:xfrm>
            <a:off x="0" y="226272"/>
            <a:ext cx="1545616" cy="1569660"/>
          </a:xfrm>
          <a:prstGeom prst="rect">
            <a:avLst/>
          </a:prstGeom>
        </p:spPr>
        <p:txBody>
          <a:bodyPr wrap="none">
            <a:spAutoFit/>
          </a:bodyPr>
          <a:lstStyle/>
          <a:p>
            <a:r>
              <a:rPr lang="ru-RU" sz="9600" dirty="0" smtClean="0">
                <a:latin typeface="Ermilov" panose="02000000000000000000" pitchFamily="50" charset="-52"/>
              </a:rPr>
              <a:t>12</a:t>
            </a:r>
            <a:endParaRPr lang="ru-RU" sz="9600" dirty="0">
              <a:latin typeface="Ermilov" panose="02000000000000000000" pitchFamily="50" charset="-52"/>
            </a:endParaRPr>
          </a:p>
        </p:txBody>
      </p:sp>
      <p:sp>
        <p:nvSpPr>
          <p:cNvPr id="4" name="Прямоугольник 3"/>
          <p:cNvSpPr/>
          <p:nvPr/>
        </p:nvSpPr>
        <p:spPr>
          <a:xfrm>
            <a:off x="1331640" y="810180"/>
            <a:ext cx="3744416" cy="646331"/>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РЕЗУЛЬТАТИ МОНІТОРИНГУ ЯКОСТІ ОСВІТИ</a:t>
            </a:r>
            <a:endParaRPr lang="ru-RU" dirty="0"/>
          </a:p>
        </p:txBody>
      </p:sp>
      <p:sp>
        <p:nvSpPr>
          <p:cNvPr id="17" name="Прямоугольник с двумя скругленными противолежащими углами 16"/>
          <p:cNvSpPr/>
          <p:nvPr/>
        </p:nvSpPr>
        <p:spPr>
          <a:xfrm>
            <a:off x="103142" y="2957890"/>
            <a:ext cx="5477474" cy="1743289"/>
          </a:xfrm>
          <a:prstGeom prst="round2DiagRect">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рямоугольник 6"/>
          <p:cNvSpPr/>
          <p:nvPr/>
        </p:nvSpPr>
        <p:spPr>
          <a:xfrm>
            <a:off x="1534144" y="2904118"/>
            <a:ext cx="2577950" cy="369332"/>
          </a:xfrm>
          <a:prstGeom prst="rect">
            <a:avLst/>
          </a:prstGeom>
        </p:spPr>
        <p:txBody>
          <a:bodyPr wrap="none">
            <a:spAutoFit/>
          </a:bodyPr>
          <a:lstStyle/>
          <a:p>
            <a:r>
              <a:rPr lang="ru-RU" dirty="0">
                <a:solidFill>
                  <a:srgbClr val="C00000"/>
                </a:solidFill>
                <a:latin typeface="Ermilov" panose="02000000000000000000" pitchFamily="50" charset="-52"/>
              </a:rPr>
              <a:t>ТИПОВІ ПОМИЛКИ:</a:t>
            </a:r>
          </a:p>
        </p:txBody>
      </p:sp>
      <p:sp>
        <p:nvSpPr>
          <p:cNvPr id="6" name="Прямоугольник 5"/>
          <p:cNvSpPr/>
          <p:nvPr/>
        </p:nvSpPr>
        <p:spPr>
          <a:xfrm>
            <a:off x="79782" y="3157436"/>
            <a:ext cx="5524194" cy="1569660"/>
          </a:xfrm>
          <a:prstGeom prst="rect">
            <a:avLst/>
          </a:prstGeom>
        </p:spPr>
        <p:txBody>
          <a:bodyPr wrap="square">
            <a:spAutoFit/>
          </a:bodyPr>
          <a:lstStyle/>
          <a:p>
            <a:pPr marL="285750" indent="-285750" algn="just">
              <a:buFontTx/>
              <a:buChar char="-"/>
            </a:pPr>
            <a:r>
              <a:rPr lang="uk-UA" sz="1200" dirty="0" smtClean="0">
                <a:latin typeface="Ermilov" panose="02000000000000000000" pitchFamily="50" charset="-52"/>
                <a:ea typeface="Times New Roman" panose="02020603050405020304" pitchFamily="18" charset="0"/>
              </a:rPr>
              <a:t>розміщення інформації про результати навчання </a:t>
            </a:r>
            <a:r>
              <a:rPr lang="uk-UA" sz="1200" dirty="0">
                <a:latin typeface="Ermilov" panose="02000000000000000000" pitchFamily="50" charset="-52"/>
                <a:ea typeface="Times New Roman" panose="02020603050405020304" pitchFamily="18" charset="0"/>
              </a:rPr>
              <a:t>за один навчальний </a:t>
            </a:r>
            <a:r>
              <a:rPr lang="uk-UA" sz="1200" dirty="0" smtClean="0">
                <a:latin typeface="Ermilov" panose="02000000000000000000" pitchFamily="50" charset="-52"/>
                <a:ea typeface="Times New Roman" panose="02020603050405020304" pitchFamily="18" charset="0"/>
              </a:rPr>
              <a:t>рік (семестр), що являє собою аналіз якості освіти;</a:t>
            </a:r>
          </a:p>
          <a:p>
            <a:pPr marL="285750" indent="-285750" algn="just">
              <a:buFontTx/>
              <a:buChar char="-"/>
            </a:pPr>
            <a:r>
              <a:rPr lang="uk-UA" sz="1200" dirty="0" smtClean="0">
                <a:latin typeface="Ermilov" panose="02000000000000000000" pitchFamily="50" charset="-52"/>
              </a:rPr>
              <a:t>розміщення  загальної інформації, недостатньої для детального аналізу, оцінки і подальшого </a:t>
            </a:r>
            <a:r>
              <a:rPr lang="ru-RU" sz="1200" dirty="0" smtClean="0">
                <a:latin typeface="Ermilov" panose="02000000000000000000" pitchFamily="50" charset="-52"/>
              </a:rPr>
              <a:t>встановлення </a:t>
            </a:r>
            <a:r>
              <a:rPr lang="ru-RU" sz="1200" dirty="0">
                <a:latin typeface="Ermilov" panose="02000000000000000000" pitchFamily="50" charset="-52"/>
              </a:rPr>
              <a:t>відповідності фактичних результатів освітньої діяльності її заявленим цілям, а також оцінювання ступеня, напряму і причин відхилень </a:t>
            </a:r>
            <a:r>
              <a:rPr lang="ru-RU" sz="1200" dirty="0" err="1">
                <a:latin typeface="Ermilov" panose="02000000000000000000" pitchFamily="50" charset="-52"/>
              </a:rPr>
              <a:t>від</a:t>
            </a:r>
            <a:r>
              <a:rPr lang="ru-RU" sz="1200" dirty="0">
                <a:latin typeface="Ermilov" panose="02000000000000000000" pitchFamily="50" charset="-52"/>
              </a:rPr>
              <a:t> </a:t>
            </a:r>
            <a:r>
              <a:rPr lang="ru-RU" sz="1200" dirty="0" err="1" smtClean="0">
                <a:latin typeface="Ermilov" panose="02000000000000000000" pitchFamily="50" charset="-52"/>
              </a:rPr>
              <a:t>цілей</a:t>
            </a:r>
            <a:r>
              <a:rPr lang="ru-RU" sz="1200" dirty="0" smtClean="0">
                <a:latin typeface="Ermilov" panose="02000000000000000000" pitchFamily="50" charset="-52"/>
              </a:rPr>
              <a:t>.</a:t>
            </a:r>
            <a:endParaRPr lang="ru-RU" sz="1200" dirty="0">
              <a:latin typeface="Ermilov" panose="02000000000000000000" pitchFamily="50" charset="-52"/>
            </a:endParaRPr>
          </a:p>
        </p:txBody>
      </p:sp>
      <p:sp>
        <p:nvSpPr>
          <p:cNvPr id="8" name="Прямоугольник 7"/>
          <p:cNvSpPr/>
          <p:nvPr/>
        </p:nvSpPr>
        <p:spPr>
          <a:xfrm>
            <a:off x="413470" y="1834036"/>
            <a:ext cx="4572000" cy="369332"/>
          </a:xfrm>
          <a:prstGeom prst="rect">
            <a:avLst/>
          </a:prstGeom>
        </p:spPr>
        <p:txBody>
          <a:bodyPr>
            <a:spAutoFit/>
          </a:bodyPr>
          <a:lstStyle/>
          <a:p>
            <a:endParaRPr lang="ru-RU" dirty="0"/>
          </a:p>
        </p:txBody>
      </p:sp>
      <p:graphicFrame>
        <p:nvGraphicFramePr>
          <p:cNvPr id="9" name="Схема 8"/>
          <p:cNvGraphicFramePr/>
          <p:nvPr>
            <p:extLst>
              <p:ext uri="{D42A27DB-BD31-4B8C-83A1-F6EECF244321}">
                <p14:modId xmlns:p14="http://schemas.microsoft.com/office/powerpoint/2010/main" val="1606917538"/>
              </p:ext>
            </p:extLst>
          </p:nvPr>
        </p:nvGraphicFramePr>
        <p:xfrm>
          <a:off x="4071470" y="647701"/>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2" name="Овал 11"/>
          <p:cNvSpPr/>
          <p:nvPr/>
        </p:nvSpPr>
        <p:spPr>
          <a:xfrm>
            <a:off x="6610200" y="879769"/>
            <a:ext cx="392498" cy="395837"/>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Рисунок 12"/>
          <p:cNvPicPr>
            <a:picLocks noChangeAspect="1"/>
          </p:cNvPicPr>
          <p:nvPr/>
        </p:nvPicPr>
        <p:blipFill>
          <a:blip r:embed="rId14"/>
          <a:stretch>
            <a:fillRect/>
          </a:stretch>
        </p:blipFill>
        <p:spPr>
          <a:xfrm>
            <a:off x="5403432" y="1080825"/>
            <a:ext cx="535251" cy="535251"/>
          </a:xfrm>
          <a:prstGeom prst="rect">
            <a:avLst/>
          </a:prstGeom>
        </p:spPr>
      </p:pic>
      <p:pic>
        <p:nvPicPr>
          <p:cNvPr id="14" name="Рисунок 13"/>
          <p:cNvPicPr>
            <a:picLocks noChangeAspect="1"/>
          </p:cNvPicPr>
          <p:nvPr/>
        </p:nvPicPr>
        <p:blipFill>
          <a:blip r:embed="rId14"/>
          <a:stretch>
            <a:fillRect/>
          </a:stretch>
        </p:blipFill>
        <p:spPr>
          <a:xfrm>
            <a:off x="8152637" y="1011102"/>
            <a:ext cx="623800" cy="623800"/>
          </a:xfrm>
          <a:prstGeom prst="rect">
            <a:avLst/>
          </a:prstGeom>
        </p:spPr>
      </p:pic>
      <p:pic>
        <p:nvPicPr>
          <p:cNvPr id="15" name="Рисунок 14"/>
          <p:cNvPicPr>
            <a:picLocks noChangeAspect="1"/>
          </p:cNvPicPr>
          <p:nvPr/>
        </p:nvPicPr>
        <p:blipFill>
          <a:blip r:embed="rId14"/>
          <a:stretch>
            <a:fillRect/>
          </a:stretch>
        </p:blipFill>
        <p:spPr>
          <a:xfrm>
            <a:off x="6980021" y="810180"/>
            <a:ext cx="227759" cy="227759"/>
          </a:xfrm>
          <a:prstGeom prst="rect">
            <a:avLst/>
          </a:prstGeom>
        </p:spPr>
      </p:pic>
      <p:pic>
        <p:nvPicPr>
          <p:cNvPr id="16" name="Рисунок 15"/>
          <p:cNvPicPr>
            <a:picLocks noChangeAspect="1"/>
          </p:cNvPicPr>
          <p:nvPr/>
        </p:nvPicPr>
        <p:blipFill>
          <a:blip r:embed="rId14"/>
          <a:stretch>
            <a:fillRect/>
          </a:stretch>
        </p:blipFill>
        <p:spPr>
          <a:xfrm>
            <a:off x="5907056" y="1013668"/>
            <a:ext cx="256350" cy="256350"/>
          </a:xfrm>
          <a:prstGeom prst="rect">
            <a:avLst/>
          </a:prstGeom>
        </p:spPr>
      </p:pic>
      <p:sp>
        <p:nvSpPr>
          <p:cNvPr id="20" name="Овал 19"/>
          <p:cNvSpPr/>
          <p:nvPr/>
        </p:nvSpPr>
        <p:spPr>
          <a:xfrm>
            <a:off x="7756872" y="1998303"/>
            <a:ext cx="446794" cy="435739"/>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Овал 28"/>
          <p:cNvSpPr/>
          <p:nvPr/>
        </p:nvSpPr>
        <p:spPr>
          <a:xfrm>
            <a:off x="6276485" y="2365203"/>
            <a:ext cx="335136" cy="314498"/>
          </a:xfrm>
          <a:prstGeom prst="ellipse">
            <a:avLst/>
          </a:prstGeom>
          <a:solidFill>
            <a:schemeClr val="tx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21" name="Рисунок 20"/>
          <p:cNvPicPr>
            <a:picLocks noChangeAspect="1"/>
          </p:cNvPicPr>
          <p:nvPr/>
        </p:nvPicPr>
        <p:blipFill>
          <a:blip r:embed="rId15"/>
          <a:stretch>
            <a:fillRect/>
          </a:stretch>
        </p:blipFill>
        <p:spPr>
          <a:xfrm>
            <a:off x="6728824" y="3124520"/>
            <a:ext cx="309773" cy="297859"/>
          </a:xfrm>
          <a:prstGeom prst="rect">
            <a:avLst/>
          </a:prstGeom>
        </p:spPr>
      </p:pic>
    </p:spTree>
    <p:extLst>
      <p:ext uri="{BB962C8B-B14F-4D97-AF65-F5344CB8AC3E}">
        <p14:creationId xmlns:p14="http://schemas.microsoft.com/office/powerpoint/2010/main" val="3688594524"/>
      </p:ext>
    </p:extLst>
  </p:cSld>
  <p:clrMapOvr>
    <a:masterClrMapping/>
  </p:clrMapOvr>
  <p:transition spd="slow">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3156"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34</a:t>
            </a:fld>
            <a:endParaRPr lang="ru-RU" dirty="0">
              <a:latin typeface="Ermilov" panose="02000000000000000000" pitchFamily="50" charset="-52"/>
            </a:endParaRPr>
          </a:p>
        </p:txBody>
      </p:sp>
      <p:sp>
        <p:nvSpPr>
          <p:cNvPr id="3" name="Прямоугольник 2"/>
          <p:cNvSpPr/>
          <p:nvPr/>
        </p:nvSpPr>
        <p:spPr>
          <a:xfrm>
            <a:off x="1204714" y="743762"/>
            <a:ext cx="4032448" cy="646331"/>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РІЧНИЙ ЗВІТ ПРО ДІЯЛЬНІСТЬ ЗАКЛАДУ ОСВІТИ</a:t>
            </a:r>
            <a:endParaRPr lang="ru-RU" dirty="0"/>
          </a:p>
        </p:txBody>
      </p:sp>
      <p:sp>
        <p:nvSpPr>
          <p:cNvPr id="4" name="Прямоугольник 3"/>
          <p:cNvSpPr/>
          <p:nvPr/>
        </p:nvSpPr>
        <p:spPr>
          <a:xfrm>
            <a:off x="0" y="206658"/>
            <a:ext cx="1539204" cy="1569660"/>
          </a:xfrm>
          <a:prstGeom prst="rect">
            <a:avLst/>
          </a:prstGeom>
        </p:spPr>
        <p:txBody>
          <a:bodyPr wrap="none">
            <a:spAutoFit/>
          </a:bodyPr>
          <a:lstStyle/>
          <a:p>
            <a:r>
              <a:rPr lang="ru-RU" sz="9600" dirty="0" smtClean="0">
                <a:latin typeface="Ermilov" panose="02000000000000000000" pitchFamily="50" charset="-52"/>
              </a:rPr>
              <a:t>13</a:t>
            </a:r>
            <a:endParaRPr lang="ru-RU" sz="9600" dirty="0">
              <a:latin typeface="Ermilov" panose="02000000000000000000" pitchFamily="50" charset="-52"/>
            </a:endParaRPr>
          </a:p>
        </p:txBody>
      </p:sp>
      <p:pic>
        <p:nvPicPr>
          <p:cNvPr id="6" name="Рисунок 5"/>
          <p:cNvPicPr>
            <a:picLocks noChangeAspect="1"/>
          </p:cNvPicPr>
          <p:nvPr/>
        </p:nvPicPr>
        <p:blipFill>
          <a:blip r:embed="rId8"/>
          <a:stretch>
            <a:fillRect/>
          </a:stretch>
        </p:blipFill>
        <p:spPr>
          <a:xfrm>
            <a:off x="403940" y="3202701"/>
            <a:ext cx="2816998" cy="1218783"/>
          </a:xfrm>
          <a:prstGeom prst="rect">
            <a:avLst/>
          </a:prstGeom>
        </p:spPr>
      </p:pic>
      <p:pic>
        <p:nvPicPr>
          <p:cNvPr id="7" name="Рисунок 6"/>
          <p:cNvPicPr>
            <a:picLocks noChangeAspect="1"/>
          </p:cNvPicPr>
          <p:nvPr/>
        </p:nvPicPr>
        <p:blipFill>
          <a:blip r:embed="rId9"/>
          <a:stretch>
            <a:fillRect/>
          </a:stretch>
        </p:blipFill>
        <p:spPr>
          <a:xfrm>
            <a:off x="3258799" y="1323976"/>
            <a:ext cx="2804692" cy="2632992"/>
          </a:xfrm>
          <a:prstGeom prst="rect">
            <a:avLst/>
          </a:prstGeom>
        </p:spPr>
      </p:pic>
      <p:sp>
        <p:nvSpPr>
          <p:cNvPr id="9" name="Шеврон 8"/>
          <p:cNvSpPr/>
          <p:nvPr/>
        </p:nvSpPr>
        <p:spPr>
          <a:xfrm rot="5400000">
            <a:off x="363267" y="1689429"/>
            <a:ext cx="484632" cy="484632"/>
          </a:xfrm>
          <a:prstGeom prst="chevron">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endParaRPr>
          </a:p>
        </p:txBody>
      </p:sp>
      <p:sp>
        <p:nvSpPr>
          <p:cNvPr id="11" name="Прямоугольник 10"/>
          <p:cNvSpPr/>
          <p:nvPr/>
        </p:nvSpPr>
        <p:spPr>
          <a:xfrm>
            <a:off x="403940" y="1574355"/>
            <a:ext cx="2638595" cy="646331"/>
          </a:xfrm>
          <a:prstGeom prst="rect">
            <a:avLst/>
          </a:prstGeom>
        </p:spPr>
        <p:txBody>
          <a:bodyPr wrap="square">
            <a:spAutoFit/>
          </a:bodyPr>
          <a:lstStyle/>
          <a:p>
            <a:pPr algn="ctr"/>
            <a:r>
              <a:rPr lang="ru-RU" dirty="0" smtClean="0">
                <a:solidFill>
                  <a:srgbClr val="00B050"/>
                </a:solidFill>
                <a:latin typeface="Ermilov" panose="02000000000000000000" pitchFamily="50" charset="-52"/>
              </a:rPr>
              <a:t>ВИКОНАННЯ ВИМОГИ:</a:t>
            </a:r>
            <a:endParaRPr lang="ru-RU" dirty="0">
              <a:solidFill>
                <a:srgbClr val="00B050"/>
              </a:solidFill>
              <a:latin typeface="Ermilov" panose="02000000000000000000" pitchFamily="50" charset="-52"/>
            </a:endParaRPr>
          </a:p>
        </p:txBody>
      </p:sp>
      <p:sp>
        <p:nvSpPr>
          <p:cNvPr id="12" name="Прямоугольник 11"/>
          <p:cNvSpPr/>
          <p:nvPr/>
        </p:nvSpPr>
        <p:spPr>
          <a:xfrm>
            <a:off x="3157047" y="3885761"/>
            <a:ext cx="2983259" cy="830997"/>
          </a:xfrm>
          <a:prstGeom prst="rect">
            <a:avLst/>
          </a:prstGeom>
        </p:spPr>
        <p:txBody>
          <a:bodyPr wrap="square">
            <a:spAutoFit/>
          </a:bodyPr>
          <a:lstStyle/>
          <a:p>
            <a:pPr algn="just"/>
            <a:r>
              <a:rPr lang="ru-RU" sz="1200" dirty="0" smtClean="0">
                <a:latin typeface="Ermilov" panose="02000000000000000000" pitchFamily="50" charset="-52"/>
              </a:rPr>
              <a:t>- завантаження тексту звіту керівника закладу освіти безпосередньо на сторінку веб-сайту;</a:t>
            </a:r>
            <a:endParaRPr lang="ru-RU" sz="1200" dirty="0">
              <a:latin typeface="Ermilov" panose="02000000000000000000" pitchFamily="50" charset="-52"/>
            </a:endParaRPr>
          </a:p>
        </p:txBody>
      </p:sp>
      <p:sp>
        <p:nvSpPr>
          <p:cNvPr id="13" name="Прямоугольник 12"/>
          <p:cNvSpPr/>
          <p:nvPr/>
        </p:nvSpPr>
        <p:spPr>
          <a:xfrm>
            <a:off x="352579" y="2183540"/>
            <a:ext cx="2899758" cy="1015663"/>
          </a:xfrm>
          <a:prstGeom prst="rect">
            <a:avLst/>
          </a:prstGeom>
        </p:spPr>
        <p:txBody>
          <a:bodyPr wrap="square">
            <a:spAutoFit/>
          </a:bodyPr>
          <a:lstStyle/>
          <a:p>
            <a:pPr algn="just"/>
            <a:r>
              <a:rPr lang="ru-RU" sz="1200" dirty="0">
                <a:latin typeface="Ermilov" panose="02000000000000000000" pitchFamily="50" charset="-52"/>
              </a:rPr>
              <a:t>- </a:t>
            </a:r>
            <a:r>
              <a:rPr lang="ru-RU" sz="1200" dirty="0" smtClean="0">
                <a:latin typeface="Ermilov" panose="02000000000000000000" pitchFamily="50" charset="-52"/>
              </a:rPr>
              <a:t>розміщення активного посилання на файл </a:t>
            </a:r>
            <a:r>
              <a:rPr lang="ru-RU" sz="1200" dirty="0">
                <a:latin typeface="Ermilov" panose="02000000000000000000" pitchFamily="50" charset="-52"/>
              </a:rPr>
              <a:t>звіту керівника закладу </a:t>
            </a:r>
            <a:r>
              <a:rPr lang="ru-RU" sz="1200" dirty="0" smtClean="0">
                <a:latin typeface="Ermilov" panose="02000000000000000000" pitchFamily="50" charset="-52"/>
              </a:rPr>
              <a:t>освіти з можливістю подальшого завантаження;</a:t>
            </a:r>
            <a:endParaRPr lang="ru-RU" sz="1200" dirty="0">
              <a:latin typeface="Ermilov" panose="02000000000000000000" pitchFamily="50" charset="-52"/>
            </a:endParaRPr>
          </a:p>
        </p:txBody>
      </p:sp>
      <p:pic>
        <p:nvPicPr>
          <p:cNvPr id="15" name="Рисунок 14"/>
          <p:cNvPicPr>
            <a:picLocks noChangeAspect="1"/>
          </p:cNvPicPr>
          <p:nvPr/>
        </p:nvPicPr>
        <p:blipFill>
          <a:blip r:embed="rId10"/>
          <a:stretch>
            <a:fillRect/>
          </a:stretch>
        </p:blipFill>
        <p:spPr>
          <a:xfrm>
            <a:off x="6101351" y="1574355"/>
            <a:ext cx="2740105" cy="3013619"/>
          </a:xfrm>
          <a:prstGeom prst="rect">
            <a:avLst/>
          </a:prstGeom>
        </p:spPr>
      </p:pic>
      <p:sp>
        <p:nvSpPr>
          <p:cNvPr id="14" name="Прямоугольник 13"/>
          <p:cNvSpPr/>
          <p:nvPr/>
        </p:nvSpPr>
        <p:spPr>
          <a:xfrm>
            <a:off x="6063490" y="560808"/>
            <a:ext cx="2862333" cy="1015663"/>
          </a:xfrm>
          <a:prstGeom prst="rect">
            <a:avLst/>
          </a:prstGeom>
        </p:spPr>
        <p:txBody>
          <a:bodyPr wrap="square">
            <a:spAutoFit/>
          </a:bodyPr>
          <a:lstStyle/>
          <a:p>
            <a:pPr algn="just"/>
            <a:r>
              <a:rPr lang="ru-RU" sz="1200" dirty="0" smtClean="0">
                <a:latin typeface="Ermilov" panose="02000000000000000000" pitchFamily="50" charset="-52"/>
              </a:rPr>
              <a:t>- завантаження звіту </a:t>
            </a:r>
            <a:r>
              <a:rPr lang="ru-RU" sz="1200" dirty="0">
                <a:latin typeface="Ermilov" panose="02000000000000000000" pitchFamily="50" charset="-52"/>
              </a:rPr>
              <a:t>керівника закладу освіти </a:t>
            </a:r>
            <a:r>
              <a:rPr lang="ru-RU" sz="1200" dirty="0" smtClean="0">
                <a:latin typeface="Ermilov" panose="02000000000000000000" pitchFamily="50" charset="-52"/>
              </a:rPr>
              <a:t>на </a:t>
            </a:r>
            <a:r>
              <a:rPr lang="ru-RU" sz="1200" dirty="0">
                <a:latin typeface="Ermilov" panose="02000000000000000000" pitchFamily="50" charset="-52"/>
              </a:rPr>
              <a:t>сторінку </a:t>
            </a:r>
            <a:r>
              <a:rPr lang="ru-RU" sz="1200" dirty="0" smtClean="0">
                <a:latin typeface="Ermilov" panose="02000000000000000000" pitchFamily="50" charset="-52"/>
              </a:rPr>
              <a:t>веб-сайту у форматі текстового або графічного файлу, або його розміщення на </a:t>
            </a:r>
            <a:r>
              <a:rPr lang="en-US" sz="1200" dirty="0" smtClean="0">
                <a:latin typeface="Ermilov" panose="02000000000000000000" pitchFamily="50" charset="-52"/>
              </a:rPr>
              <a:t>Google </a:t>
            </a:r>
            <a:r>
              <a:rPr lang="uk-UA" sz="1200" dirty="0" smtClean="0">
                <a:latin typeface="Ermilov" panose="02000000000000000000" pitchFamily="50" charset="-52"/>
              </a:rPr>
              <a:t>Диску</a:t>
            </a:r>
            <a:r>
              <a:rPr lang="ru-RU" sz="1200" dirty="0" smtClean="0">
                <a:latin typeface="Ermilov" panose="02000000000000000000" pitchFamily="50" charset="-52"/>
              </a:rPr>
              <a:t>;</a:t>
            </a:r>
            <a:endParaRPr lang="ru-RU" sz="1200" dirty="0">
              <a:latin typeface="Ermilov" panose="02000000000000000000" pitchFamily="50" charset="-52"/>
            </a:endParaRPr>
          </a:p>
        </p:txBody>
      </p:sp>
      <p:pic>
        <p:nvPicPr>
          <p:cNvPr id="8" name="Рисунок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72400" y="1607631"/>
            <a:ext cx="653480" cy="425182"/>
          </a:xfrm>
          <a:prstGeom prst="rect">
            <a:avLst/>
          </a:prstGeom>
        </p:spPr>
      </p:pic>
      <p:pic>
        <p:nvPicPr>
          <p:cNvPr id="10" name="Рисунок 9"/>
          <p:cNvPicPr>
            <a:picLocks noChangeAspect="1"/>
          </p:cNvPicPr>
          <p:nvPr/>
        </p:nvPicPr>
        <p:blipFill>
          <a:blip r:embed="rId12"/>
          <a:stretch>
            <a:fillRect/>
          </a:stretch>
        </p:blipFill>
        <p:spPr>
          <a:xfrm>
            <a:off x="2771801" y="3928116"/>
            <a:ext cx="345552" cy="420492"/>
          </a:xfrm>
          <a:prstGeom prst="rect">
            <a:avLst/>
          </a:prstGeom>
        </p:spPr>
      </p:pic>
      <p:pic>
        <p:nvPicPr>
          <p:cNvPr id="17" name="Рисунок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521220" y="1330310"/>
            <a:ext cx="523340" cy="523340"/>
          </a:xfrm>
          <a:prstGeom prst="rect">
            <a:avLst/>
          </a:prstGeom>
        </p:spPr>
      </p:pic>
    </p:spTree>
    <p:extLst>
      <p:ext uri="{BB962C8B-B14F-4D97-AF65-F5344CB8AC3E}">
        <p14:creationId xmlns:p14="http://schemas.microsoft.com/office/powerpoint/2010/main" val="2328903587"/>
      </p:ext>
    </p:extLst>
  </p:cSld>
  <p:clrMapOvr>
    <a:masterClrMapping/>
  </p:clrMapOvr>
  <p:transition spd="slow">
    <p:wipe dir="r"/>
  </p:transition>
  <p:timing>
    <p:tnLst>
      <p:par>
        <p:cTn id="1" dur="indefinite" restart="never" nodeType="tmRoot"/>
      </p:par>
    </p:tnLst>
  </p:timing>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100430">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35</a:t>
            </a:fld>
            <a:endParaRPr dirty="0" lang="ru-RU">
              <a:latin charset="-52" panose="02000000000000000000" pitchFamily="50" typeface="Ermilov"/>
            </a:endParaRPr>
          </a:p>
        </p:txBody>
      </p:sp>
      <p:sp>
        <p:nvSpPr>
          <p:cNvPr id="8" name="Умножение 7"/>
          <p:cNvSpPr/>
          <p:nvPr/>
        </p:nvSpPr>
        <p:spPr>
          <a:xfrm>
            <a:off x="264434" y="573298"/>
            <a:ext cx="914400" cy="91440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pic>
        <p:nvPicPr>
          <p:cNvPr id="10" name="Рисунок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489" y="2176941"/>
            <a:ext cx="3861464" cy="1906977"/>
          </a:xfrm>
          <a:prstGeom prst="rect">
            <a:avLst/>
          </a:prstGeom>
        </p:spPr>
      </p:pic>
      <p:sp>
        <p:nvSpPr>
          <p:cNvPr id="11" name="Прямоугольник 10"/>
          <p:cNvSpPr/>
          <p:nvPr/>
        </p:nvSpPr>
        <p:spPr>
          <a:xfrm>
            <a:off x="286222" y="1658017"/>
            <a:ext cx="3843017" cy="461665"/>
          </a:xfrm>
          <a:prstGeom prst="rect">
            <a:avLst/>
          </a:prstGeom>
        </p:spPr>
        <p:txBody>
          <a:bodyPr wrap="square">
            <a:spAutoFit/>
          </a:bodyPr>
          <a:lstStyle/>
          <a:p>
            <a:pPr algn="just"/>
            <a:r>
              <a:rPr dirty="0" lang="uk-UA" smtClean="0" sz="1200">
                <a:latin charset="-52" panose="02000000000000000000" pitchFamily="50" typeface="Ermilov"/>
              </a:rPr>
              <a:t>- розміщення загальної інформації про звіт керівника закладу освіти, який відбувся;</a:t>
            </a:r>
            <a:endParaRPr dirty="0" lang="ru-RU" sz="1200"/>
          </a:p>
        </p:txBody>
      </p:sp>
      <p:sp>
        <p:nvSpPr>
          <p:cNvPr id="12" name="Прямоугольник 11"/>
          <p:cNvSpPr/>
          <p:nvPr/>
        </p:nvSpPr>
        <p:spPr>
          <a:xfrm>
            <a:off x="6568471" y="827722"/>
            <a:ext cx="2421638" cy="1015663"/>
          </a:xfrm>
          <a:prstGeom prst="rect">
            <a:avLst/>
          </a:prstGeom>
        </p:spPr>
        <p:txBody>
          <a:bodyPr wrap="square">
            <a:spAutoFit/>
          </a:bodyPr>
          <a:lstStyle/>
          <a:p>
            <a:pPr algn="just"/>
            <a:r>
              <a:rPr dirty="0" lang="uk-UA" smtClean="0" sz="1200">
                <a:latin charset="-52" panose="02000000000000000000" pitchFamily="50" typeface="Ermilov"/>
              </a:rPr>
              <a:t>- завантаження лише презентації до звіту керівника закладу освіти (без завантаження основного документа).</a:t>
            </a:r>
            <a:endParaRPr dirty="0" lang="ru-RU" sz="1200"/>
          </a:p>
        </p:txBody>
      </p:sp>
      <p:sp>
        <p:nvSpPr>
          <p:cNvPr id="13" name="Прямоугольник 12"/>
          <p:cNvSpPr/>
          <p:nvPr/>
        </p:nvSpPr>
        <p:spPr>
          <a:xfrm>
            <a:off x="971600" y="828468"/>
            <a:ext cx="2577950" cy="369332"/>
          </a:xfrm>
          <a:prstGeom prst="rect">
            <a:avLst/>
          </a:prstGeom>
        </p:spPr>
        <p:txBody>
          <a:bodyPr wrap="none">
            <a:spAutoFit/>
          </a:bodyPr>
          <a:lstStyle/>
          <a:p>
            <a:r>
              <a:rPr dirty="0" lang="ru-RU">
                <a:solidFill>
                  <a:srgbClr val="C00000"/>
                </a:solidFill>
                <a:latin charset="-52" panose="02000000000000000000" pitchFamily="50" typeface="Ermilov"/>
              </a:rPr>
              <a:t>ТИПОВІ ПОМИЛКИ:</a:t>
            </a:r>
          </a:p>
        </p:txBody>
      </p:sp>
      <p:pic>
        <p:nvPicPr>
          <p:cNvPr id="15" name="Рисунок 14"/>
          <p:cNvPicPr>
            <a:picLocks noChangeAspect="1"/>
          </p:cNvPicPr>
          <p:nvPr/>
        </p:nvPicPr>
        <p:blipFill rotWithShape="1">
          <a:blip cstate="print" r:embed="rId9">
            <a:extLst>
              <a:ext uri="{28A0092B-C50C-407E-A947-70E740481C1C}">
                <a14:useLocalDpi xmlns:a14="http://schemas.microsoft.com/office/drawing/2010/main" val="0"/>
              </a:ext>
            </a:extLst>
          </a:blip>
          <a:srcRect r="139"/>
          <a:stretch/>
        </p:blipFill>
        <p:spPr>
          <a:xfrm>
            <a:off x="4172455" y="748606"/>
            <a:ext cx="2389884" cy="1974540"/>
          </a:xfrm>
          <a:prstGeom prst="rect">
            <a:avLst/>
          </a:prstGeom>
        </p:spPr>
      </p:pic>
      <p:pic>
        <p:nvPicPr>
          <p:cNvPr id="14" name="Рисунок 13"/>
          <p:cNvPicPr>
            <a:picLocks noChangeAspect="1"/>
          </p:cNvPicPr>
          <p:nvPr/>
        </p:nvPicPr>
        <p:blipFill>
          <a:blip r:embed="rId10"/>
          <a:stretch>
            <a:fillRect/>
          </a:stretch>
        </p:blipFill>
        <p:spPr>
          <a:xfrm>
            <a:off x="6605555" y="2117025"/>
            <a:ext cx="2347470" cy="2460636"/>
          </a:xfrm>
          <a:prstGeom prst="rect">
            <a:avLst/>
          </a:prstGeom>
        </p:spPr>
      </p:pic>
      <p:sp>
        <p:nvSpPr>
          <p:cNvPr id="3" name="Прямоугольник 2"/>
          <p:cNvSpPr/>
          <p:nvPr/>
        </p:nvSpPr>
        <p:spPr>
          <a:xfrm>
            <a:off x="4229754" y="2822906"/>
            <a:ext cx="2286000" cy="1384995"/>
          </a:xfrm>
          <a:prstGeom prst="rect">
            <a:avLst/>
          </a:prstGeom>
        </p:spPr>
        <p:txBody>
          <a:bodyPr wrap="square">
            <a:spAutoFit/>
          </a:bodyPr>
          <a:lstStyle/>
          <a:p>
            <a:pPr algn="just"/>
            <a:r>
              <a:rPr dirty="0" lang="uk-UA" sz="1200">
                <a:latin charset="-52" panose="02000000000000000000" pitchFamily="50" typeface="Ermilov"/>
              </a:rPr>
              <a:t>- </a:t>
            </a:r>
            <a:r>
              <a:rPr dirty="0" lang="uk-UA" smtClean="0" sz="1200">
                <a:latin charset="-52" panose="02000000000000000000" pitchFamily="50" typeface="Ermilov"/>
              </a:rPr>
              <a:t>відсутність даних про дату і номер протоколу проведених загальних зборів, на яких був заслуханий річний звіт керівника закладу освіти;</a:t>
            </a:r>
            <a:endParaRPr dirty="0" lang="ru-RU" sz="1200"/>
          </a:p>
        </p:txBody>
      </p:sp>
    </p:spTree>
    <p:extLst>
      <p:ext uri="{BB962C8B-B14F-4D97-AF65-F5344CB8AC3E}">
        <p14:creationId xmlns:p14="http://schemas.microsoft.com/office/powerpoint/2010/main" val="1700784109"/>
      </p:ext>
    </p:extLst>
  </p:cSld>
  <p:clrMapOvr>
    <a:masterClrMapping/>
  </p:clrMapOvr>
  <p:transition spd="slow">
    <p:wipe dir="r"/>
  </p:transition>
  <p:timing>
    <p:tnLst>
      <p:par>
        <p:cTn dur="indefinite" id="1" nodeType="tmRoot" restart="never"/>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93312"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36</a:t>
            </a:fld>
            <a:endParaRPr lang="ru-RU" dirty="0">
              <a:latin typeface="Ermilov" panose="02000000000000000000" pitchFamily="50" charset="-52"/>
            </a:endParaRPr>
          </a:p>
        </p:txBody>
      </p:sp>
      <p:sp>
        <p:nvSpPr>
          <p:cNvPr id="3" name="Прямоугольник 2"/>
          <p:cNvSpPr/>
          <p:nvPr/>
        </p:nvSpPr>
        <p:spPr>
          <a:xfrm>
            <a:off x="1231839" y="743762"/>
            <a:ext cx="3240868" cy="646331"/>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ПРАВИЛА ПРИЙОМУ ДО ЗАКЛАДУ ОСВІТИ</a:t>
            </a:r>
            <a:endParaRPr lang="ru-RU" dirty="0"/>
          </a:p>
        </p:txBody>
      </p:sp>
      <p:sp>
        <p:nvSpPr>
          <p:cNvPr id="4" name="Прямоугольник 3"/>
          <p:cNvSpPr/>
          <p:nvPr/>
        </p:nvSpPr>
        <p:spPr>
          <a:xfrm>
            <a:off x="6350" y="206658"/>
            <a:ext cx="1540806" cy="1569660"/>
          </a:xfrm>
          <a:prstGeom prst="rect">
            <a:avLst/>
          </a:prstGeom>
        </p:spPr>
        <p:txBody>
          <a:bodyPr wrap="none">
            <a:spAutoFit/>
          </a:bodyPr>
          <a:lstStyle/>
          <a:p>
            <a:r>
              <a:rPr lang="ru-RU" sz="9600" dirty="0" smtClean="0">
                <a:latin typeface="Ermilov" panose="02000000000000000000" pitchFamily="50" charset="-52"/>
              </a:rPr>
              <a:t>14</a:t>
            </a:r>
            <a:endParaRPr lang="ru-RU" sz="9600" dirty="0">
              <a:latin typeface="Ermilov" panose="02000000000000000000" pitchFamily="50" charset="-52"/>
            </a:endParaRP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0748" y="666752"/>
            <a:ext cx="2924438" cy="3954740"/>
          </a:xfrm>
          <a:prstGeom prst="rect">
            <a:avLst/>
          </a:prstGeom>
        </p:spPr>
      </p:pic>
      <p:pic>
        <p:nvPicPr>
          <p:cNvPr id="7" name="Рисунок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8524" y="1556819"/>
            <a:ext cx="5279524" cy="2246097"/>
          </a:xfrm>
          <a:prstGeom prst="rect">
            <a:avLst/>
          </a:prstGeom>
        </p:spPr>
      </p:pic>
      <p:sp>
        <p:nvSpPr>
          <p:cNvPr id="20" name="Прямоугольник с двумя скругленными противолежащими углами 19"/>
          <p:cNvSpPr/>
          <p:nvPr/>
        </p:nvSpPr>
        <p:spPr>
          <a:xfrm>
            <a:off x="324188" y="3449865"/>
            <a:ext cx="5283860" cy="1182581"/>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1763688" y="3440215"/>
            <a:ext cx="2048959" cy="307777"/>
          </a:xfrm>
          <a:prstGeom prst="rect">
            <a:avLst/>
          </a:prstGeom>
        </p:spPr>
        <p:txBody>
          <a:bodyPr wrap="none">
            <a:spAutoFit/>
          </a:bodyPr>
          <a:lstStyle/>
          <a:p>
            <a:r>
              <a:rPr lang="uk-UA" sz="1400" dirty="0">
                <a:solidFill>
                  <a:srgbClr val="C00000"/>
                </a:solidFill>
                <a:latin typeface="Ermilov" panose="02000000000000000000" pitchFamily="50" charset="-52"/>
                <a:ea typeface="Calibri" panose="020F0502020204030204" pitchFamily="34" charset="0"/>
                <a:cs typeface="Times New Roman" panose="02020603050405020304" pitchFamily="18" charset="0"/>
              </a:rPr>
              <a:t>ТИПОВІ ПОМИЛКИ:</a:t>
            </a:r>
            <a:endParaRPr lang="ru-RU" sz="1400" dirty="0">
              <a:solidFill>
                <a:srgbClr val="C00000"/>
              </a:solidFill>
            </a:endParaRPr>
          </a:p>
        </p:txBody>
      </p:sp>
      <p:sp>
        <p:nvSpPr>
          <p:cNvPr id="11" name="Прямоугольник 10"/>
          <p:cNvSpPr/>
          <p:nvPr/>
        </p:nvSpPr>
        <p:spPr>
          <a:xfrm>
            <a:off x="360363" y="3720607"/>
            <a:ext cx="5150410" cy="830997"/>
          </a:xfrm>
          <a:prstGeom prst="rect">
            <a:avLst/>
          </a:prstGeom>
        </p:spPr>
        <p:txBody>
          <a:bodyPr wrap="square">
            <a:spAutoFit/>
          </a:bodyPr>
          <a:lstStyle/>
          <a:p>
            <a:pPr algn="just"/>
            <a:r>
              <a:rPr lang="uk-UA" sz="1200" dirty="0">
                <a:latin typeface="Ermilov" panose="02000000000000000000" pitchFamily="50" charset="-52"/>
                <a:cs typeface="Times New Roman" panose="02020603050405020304" pitchFamily="18" charset="0"/>
              </a:rPr>
              <a:t>з</a:t>
            </a:r>
            <a:r>
              <a:rPr lang="uk-UA" sz="1200" dirty="0" smtClean="0">
                <a:latin typeface="Ermilov" panose="02000000000000000000" pitchFamily="50" charset="-52"/>
                <a:cs typeface="Times New Roman" panose="02020603050405020304" pitchFamily="18" charset="0"/>
              </a:rPr>
              <a:t>азначення переліку документів необхідних для вступу до закладу освіти не є належним виконанням зазначеної вимоги, для виконання в її повному обсязі необхідно вказати порядок і умови.</a:t>
            </a:r>
            <a:endParaRPr lang="ru-RU" sz="1200" dirty="0"/>
          </a:p>
        </p:txBody>
      </p:sp>
    </p:spTree>
    <p:extLst>
      <p:ext uri="{BB962C8B-B14F-4D97-AF65-F5344CB8AC3E}">
        <p14:creationId xmlns:p14="http://schemas.microsoft.com/office/powerpoint/2010/main" val="2834064051"/>
      </p:ext>
    </p:extLst>
  </p:cSld>
  <p:clrMapOvr>
    <a:masterClrMapping/>
  </p:clrMapOvr>
  <p:transition spd="slow">
    <p:wipe dir="r"/>
  </p:transition>
  <p:timing>
    <p:tnLst>
      <p:par>
        <p:cTn id="1" dur="indefinite" restart="never" nodeType="tmRoot"/>
      </p:par>
    </p:tnLst>
  </p:timing>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Прямоугольник 10"/>
          <p:cNvSpPr/>
          <p:nvPr/>
        </p:nvSpPr>
        <p:spPr>
          <a:xfrm>
            <a:off x="251520" y="1568390"/>
            <a:ext cx="3152006" cy="3061301"/>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84179">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37</a:t>
            </a:fld>
            <a:endParaRPr dirty="0" lang="ru-RU">
              <a:latin charset="-52" panose="02000000000000000000" pitchFamily="50" typeface="Ermilov"/>
            </a:endParaRPr>
          </a:p>
        </p:txBody>
      </p:sp>
      <p:sp>
        <p:nvSpPr>
          <p:cNvPr id="3" name="Прямоугольник 2"/>
          <p:cNvSpPr/>
          <p:nvPr/>
        </p:nvSpPr>
        <p:spPr>
          <a:xfrm>
            <a:off x="6350" y="206658"/>
            <a:ext cx="1600118" cy="1569660"/>
          </a:xfrm>
          <a:prstGeom prst="rect">
            <a:avLst/>
          </a:prstGeom>
        </p:spPr>
        <p:txBody>
          <a:bodyPr wrap="none">
            <a:spAutoFit/>
          </a:bodyPr>
          <a:lstStyle/>
          <a:p>
            <a:r>
              <a:rPr dirty="0" lang="ru-RU" smtClean="0" sz="9600">
                <a:latin charset="-52" panose="02000000000000000000" pitchFamily="50" typeface="Ermilov"/>
              </a:rPr>
              <a:t>15</a:t>
            </a:r>
            <a:endParaRPr dirty="0" lang="ru-RU" sz="9600">
              <a:latin charset="-52" panose="02000000000000000000" pitchFamily="50" typeface="Ermilov"/>
            </a:endParaRPr>
          </a:p>
        </p:txBody>
      </p:sp>
      <p:sp>
        <p:nvSpPr>
          <p:cNvPr id="4" name="Прямоугольник 3"/>
          <p:cNvSpPr/>
          <p:nvPr/>
        </p:nvSpPr>
        <p:spPr>
          <a:xfrm>
            <a:off x="1259632" y="620187"/>
            <a:ext cx="5430075" cy="923330"/>
          </a:xfrm>
          <a:prstGeom prst="rect">
            <a:avLst/>
          </a:prstGeom>
        </p:spPr>
        <p:txBody>
          <a:bodyPr wrap="square">
            <a:spAutoFit/>
          </a:bodyPr>
          <a:lstStyle/>
          <a:p>
            <a:pPr algn="ctr"/>
            <a:r>
              <a:rPr dirty="0" lang="uk-UA" smtClean="0">
                <a:latin charset="-52" panose="02000000000000000000" pitchFamily="50" typeface="Ermilov"/>
                <a:ea charset="0" panose="020F0502020204030204" pitchFamily="34" typeface="Calibri"/>
                <a:cs charset="0" panose="02020603050405020304" pitchFamily="18" typeface="Times New Roman"/>
              </a:rPr>
              <a:t>УМОВИ ДОСТУПНОСТІ ЗАКЛАДУ ОСВІТИ ДЛЯ НАВЧАННЯ ОСІБ З ОСОБЛИВИМИ ОСВІТНІМИ ПОТРЕБАМИ</a:t>
            </a:r>
            <a:endParaRPr dirty="0" lang="ru-RU"/>
          </a:p>
        </p:txBody>
      </p:sp>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1520" y="1568390"/>
            <a:ext cx="3152006" cy="3061301"/>
          </a:xfrm>
          <a:prstGeom prst="rect">
            <a:avLst/>
          </a:prstGeom>
        </p:spPr>
      </p:pic>
      <p:pic>
        <p:nvPicPr>
          <p:cNvPr id="6" name="Рисунок 5"/>
          <p:cNvPicPr>
            <a:picLocks noChangeAspect="1"/>
          </p:cNvPicPr>
          <p:nvPr/>
        </p:nvPicPr>
        <p:blipFill rotWithShape="1">
          <a:blip r:embed="rId9"/>
          <a:srcRect b="12" l="78" r="57" t="53"/>
          <a:stretch/>
        </p:blipFill>
        <p:spPr>
          <a:xfrm>
            <a:off x="1606468" y="2859782"/>
            <a:ext cx="4333227" cy="1769909"/>
          </a:xfrm>
          <a:prstGeom prst="rect">
            <a:avLst/>
          </a:prstGeom>
        </p:spPr>
      </p:pic>
      <p:pic>
        <p:nvPicPr>
          <p:cNvPr id="8" name="Рисунок 7"/>
          <p:cNvPicPr>
            <a:picLocks noChangeAspect="1"/>
          </p:cNvPicPr>
          <p:nvPr/>
        </p:nvPicPr>
        <p:blipFill>
          <a:blip r:embed="rId10"/>
          <a:stretch>
            <a:fillRect/>
          </a:stretch>
        </p:blipFill>
        <p:spPr>
          <a:xfrm>
            <a:off x="3520183" y="1515608"/>
            <a:ext cx="4833654" cy="1315299"/>
          </a:xfrm>
          <a:prstGeom prst="rect">
            <a:avLst/>
          </a:prstGeom>
        </p:spPr>
      </p:pic>
      <p:sp>
        <p:nvSpPr>
          <p:cNvPr id="9" name="Прямоугольник 8"/>
          <p:cNvSpPr/>
          <p:nvPr/>
        </p:nvSpPr>
        <p:spPr>
          <a:xfrm>
            <a:off x="3530390" y="1515608"/>
            <a:ext cx="4824536" cy="133255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0" name="Прямоугольник 9"/>
          <p:cNvSpPr/>
          <p:nvPr/>
        </p:nvSpPr>
        <p:spPr>
          <a:xfrm>
            <a:off x="1606468" y="2859782"/>
            <a:ext cx="4333227" cy="17699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2" name="Прямоугольник с двумя скругленными противолежащими углами 11"/>
          <p:cNvSpPr/>
          <p:nvPr/>
        </p:nvSpPr>
        <p:spPr>
          <a:xfrm>
            <a:off x="6043331" y="2950811"/>
            <a:ext cx="2736304" cy="1634847"/>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3" name="Прямоугольник 12"/>
          <p:cNvSpPr/>
          <p:nvPr/>
        </p:nvSpPr>
        <p:spPr>
          <a:xfrm>
            <a:off x="6372200" y="2991448"/>
            <a:ext cx="2311851" cy="338554"/>
          </a:xfrm>
          <a:prstGeom prst="rect">
            <a:avLst/>
          </a:prstGeom>
        </p:spPr>
        <p:txBody>
          <a:bodyPr wrap="none">
            <a:spAutoFit/>
          </a:bodyPr>
          <a:lstStyle/>
          <a:p>
            <a:r>
              <a:rPr dirty="0" lang="uk-UA" smtClean="0" sz="1600">
                <a:solidFill>
                  <a:srgbClr val="C00000"/>
                </a:solidFill>
                <a:latin charset="-52" panose="02000000000000000000" pitchFamily="50" typeface="Ermilov"/>
                <a:ea charset="0" panose="020F0502020204030204" pitchFamily="34" typeface="Calibri"/>
                <a:cs charset="0" panose="02020603050405020304" pitchFamily="18" typeface="Times New Roman"/>
              </a:rPr>
              <a:t>ТИПОВІ ПОМИЛКИ:</a:t>
            </a:r>
            <a:endParaRPr dirty="0" lang="ru-RU" sz="1600">
              <a:solidFill>
                <a:srgbClr val="C00000"/>
              </a:solidFill>
            </a:endParaRPr>
          </a:p>
        </p:txBody>
      </p:sp>
      <p:sp>
        <p:nvSpPr>
          <p:cNvPr id="15" name="Прямоугольник 14"/>
          <p:cNvSpPr/>
          <p:nvPr/>
        </p:nvSpPr>
        <p:spPr>
          <a:xfrm>
            <a:off x="6006336" y="3265407"/>
            <a:ext cx="2810293" cy="1246495"/>
          </a:xfrm>
          <a:prstGeom prst="rect">
            <a:avLst/>
          </a:prstGeom>
        </p:spPr>
        <p:txBody>
          <a:bodyPr wrap="square">
            <a:spAutoFit/>
          </a:bodyPr>
          <a:lstStyle/>
          <a:p>
            <a:pPr algn="just"/>
            <a:r>
              <a:rPr dirty="0" lang="uk-UA" smtClean="0" sz="1500">
                <a:latin charset="-52" panose="02000000000000000000" pitchFamily="50" typeface="Ermilov"/>
              </a:rPr>
              <a:t>відсутність інформації про наявність/відсутність умов або зазначення неконкретизованої інформації</a:t>
            </a:r>
            <a:endParaRPr dirty="0" lang="ru-RU" sz="1500">
              <a:latin charset="-52" panose="02000000000000000000" pitchFamily="50" typeface="Ermilov"/>
            </a:endParaRPr>
          </a:p>
        </p:txBody>
      </p:sp>
      <p:sp>
        <p:nvSpPr>
          <p:cNvPr id="16" name="Выноска со стрелкой вниз 15"/>
          <p:cNvSpPr/>
          <p:nvPr/>
        </p:nvSpPr>
        <p:spPr>
          <a:xfrm>
            <a:off x="6689706" y="699542"/>
            <a:ext cx="2190309" cy="748308"/>
          </a:xfrm>
          <a:prstGeom prst="downArrowCallout">
            <a:avLst>
              <a:gd fmla="val 17650" name="adj1"/>
              <a:gd fmla="val 30513" name="adj2"/>
              <a:gd fmla="val 18569" name="adj3"/>
              <a:gd fmla="val 74081" name="adj4"/>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7" name="Прямоугольник 16"/>
          <p:cNvSpPr/>
          <p:nvPr/>
        </p:nvSpPr>
        <p:spPr>
          <a:xfrm>
            <a:off x="6689707" y="640601"/>
            <a:ext cx="2190309" cy="600164"/>
          </a:xfrm>
          <a:prstGeom prst="rect">
            <a:avLst/>
          </a:prstGeom>
        </p:spPr>
        <p:txBody>
          <a:bodyPr wrap="square">
            <a:spAutoFit/>
          </a:bodyPr>
          <a:lstStyle/>
          <a:p>
            <a:pPr algn="just"/>
            <a:r>
              <a:rPr b="1" dirty="0" lang="ru-RU" smtClean="0" sz="1100">
                <a:latin typeface="+mj-lt"/>
              </a:rPr>
              <a:t>встановлено </a:t>
            </a:r>
            <a:r>
              <a:rPr b="1" dirty="0" lang="ru-RU" sz="1100">
                <a:latin typeface="+mj-lt"/>
              </a:rPr>
              <a:t>кнопку виклику для осіб з обмеженими фізичними можливостями</a:t>
            </a:r>
          </a:p>
        </p:txBody>
      </p:sp>
    </p:spTree>
    <p:extLst>
      <p:ext uri="{BB962C8B-B14F-4D97-AF65-F5344CB8AC3E}">
        <p14:creationId xmlns:p14="http://schemas.microsoft.com/office/powerpoint/2010/main" val="2849693490"/>
      </p:ext>
    </p:extLst>
  </p:cSld>
  <p:clrMapOvr>
    <a:masterClrMapping/>
  </p:clrMapOvr>
  <p:transition spd="slow">
    <p:wipe dir="r"/>
  </p:transition>
  <p:timing>
    <p:tnLst>
      <p:par>
        <p:cTn dur="indefinite" id="1" nodeType="tmRoot" restart="never"/>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520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38</a:t>
            </a:fld>
            <a:endParaRPr lang="ru-RU" dirty="0">
              <a:latin typeface="Ermilov" panose="02000000000000000000" pitchFamily="50" charset="-52"/>
            </a:endParaRPr>
          </a:p>
        </p:txBody>
      </p:sp>
      <p:sp>
        <p:nvSpPr>
          <p:cNvPr id="3" name="Прямоугольник 2"/>
          <p:cNvSpPr/>
          <p:nvPr/>
        </p:nvSpPr>
        <p:spPr>
          <a:xfrm>
            <a:off x="35091" y="206658"/>
            <a:ext cx="1582484" cy="1569660"/>
          </a:xfrm>
          <a:prstGeom prst="rect">
            <a:avLst/>
          </a:prstGeom>
        </p:spPr>
        <p:txBody>
          <a:bodyPr wrap="none">
            <a:spAutoFit/>
          </a:bodyPr>
          <a:lstStyle/>
          <a:p>
            <a:r>
              <a:rPr lang="ru-RU" sz="9600" dirty="0" smtClean="0">
                <a:latin typeface="Ermilov" panose="02000000000000000000" pitchFamily="50" charset="-52"/>
              </a:rPr>
              <a:t>16</a:t>
            </a:r>
            <a:endParaRPr lang="ru-RU" sz="9600" dirty="0">
              <a:latin typeface="Ermilov" panose="02000000000000000000" pitchFamily="50" charset="-52"/>
            </a:endParaRPr>
          </a:p>
        </p:txBody>
      </p:sp>
      <p:sp>
        <p:nvSpPr>
          <p:cNvPr id="4" name="Прямоугольник 3"/>
          <p:cNvSpPr/>
          <p:nvPr/>
        </p:nvSpPr>
        <p:spPr>
          <a:xfrm>
            <a:off x="1403648" y="862803"/>
            <a:ext cx="4572000" cy="369332"/>
          </a:xfrm>
          <a:prstGeom prst="rect">
            <a:avLst/>
          </a:prstGeom>
        </p:spPr>
        <p:txBody>
          <a:bodyPr>
            <a:spAutoFit/>
          </a:bodyPr>
          <a:lstStyle/>
          <a:p>
            <a:r>
              <a:rPr lang="uk-UA" dirty="0" smtClean="0">
                <a:latin typeface="Ermilov" panose="02000000000000000000" pitchFamily="50" charset="-52"/>
                <a:ea typeface="Calibri" panose="020F0502020204030204" pitchFamily="34" charset="0"/>
                <a:cs typeface="Times New Roman" panose="02020603050405020304" pitchFamily="18" charset="0"/>
              </a:rPr>
              <a:t>РОЗМІР ПЛАТИ ЗА НАВЧАННЯ</a:t>
            </a:r>
            <a:endParaRPr lang="ru-RU" dirty="0"/>
          </a:p>
        </p:txBody>
      </p:sp>
      <p:pic>
        <p:nvPicPr>
          <p:cNvPr id="6" name="Рисунок 5"/>
          <p:cNvPicPr>
            <a:picLocks noChangeAspect="1"/>
          </p:cNvPicPr>
          <p:nvPr/>
        </p:nvPicPr>
        <p:blipFill>
          <a:blip r:embed="rId8"/>
          <a:stretch>
            <a:fillRect/>
          </a:stretch>
        </p:blipFill>
        <p:spPr>
          <a:xfrm>
            <a:off x="179512" y="2561105"/>
            <a:ext cx="5674551" cy="1964580"/>
          </a:xfrm>
          <a:prstGeom prst="rect">
            <a:avLst/>
          </a:prstGeom>
        </p:spPr>
      </p:pic>
      <p:sp>
        <p:nvSpPr>
          <p:cNvPr id="7" name="Прямоугольник 6"/>
          <p:cNvSpPr/>
          <p:nvPr/>
        </p:nvSpPr>
        <p:spPr>
          <a:xfrm>
            <a:off x="179512" y="2561105"/>
            <a:ext cx="5674551" cy="19645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8" name="Рисунок 7"/>
          <p:cNvPicPr>
            <a:picLocks noChangeAspect="1"/>
          </p:cNvPicPr>
          <p:nvPr/>
        </p:nvPicPr>
        <p:blipFill rotWithShape="1">
          <a:blip r:embed="rId9" cstate="print">
            <a:extLst>
              <a:ext uri="{28A0092B-C50C-407E-A947-70E740481C1C}">
                <a14:useLocalDpi xmlns:a14="http://schemas.microsoft.com/office/drawing/2010/main" val="0"/>
              </a:ext>
            </a:extLst>
          </a:blip>
          <a:srcRect b="7383"/>
          <a:stretch/>
        </p:blipFill>
        <p:spPr>
          <a:xfrm>
            <a:off x="4524982" y="1191220"/>
            <a:ext cx="4283646" cy="1282138"/>
          </a:xfrm>
          <a:prstGeom prst="rect">
            <a:avLst/>
          </a:prstGeom>
        </p:spPr>
      </p:pic>
      <p:sp>
        <p:nvSpPr>
          <p:cNvPr id="9" name="Прямоугольник 8"/>
          <p:cNvSpPr/>
          <p:nvPr/>
        </p:nvSpPr>
        <p:spPr>
          <a:xfrm>
            <a:off x="4524982" y="1203598"/>
            <a:ext cx="4283646" cy="1296144"/>
          </a:xfrm>
          <a:prstGeom prst="rect">
            <a:avLst/>
          </a:prstGeom>
          <a:noFill/>
          <a:ln>
            <a:solidFill>
              <a:srgbClr val="243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 name="Рисунок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84168" y="2324195"/>
            <a:ext cx="2438400" cy="2438400"/>
          </a:xfrm>
          <a:prstGeom prst="rect">
            <a:avLst/>
          </a:prstGeom>
        </p:spPr>
      </p:pic>
    </p:spTree>
    <p:extLst>
      <p:ext uri="{BB962C8B-B14F-4D97-AF65-F5344CB8AC3E}">
        <p14:creationId xmlns:p14="http://schemas.microsoft.com/office/powerpoint/2010/main" val="3297860020"/>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6227"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39</a:t>
            </a:fld>
            <a:endParaRPr lang="ru-RU" dirty="0">
              <a:latin typeface="Ermilov" panose="02000000000000000000" pitchFamily="50" charset="-52"/>
            </a:endParaRPr>
          </a:p>
        </p:txBody>
      </p:sp>
      <p:sp>
        <p:nvSpPr>
          <p:cNvPr id="3" name="Прямоугольник 2"/>
          <p:cNvSpPr/>
          <p:nvPr/>
        </p:nvSpPr>
        <p:spPr>
          <a:xfrm>
            <a:off x="-1784" y="202279"/>
            <a:ext cx="1423788" cy="1569660"/>
          </a:xfrm>
          <a:prstGeom prst="rect">
            <a:avLst/>
          </a:prstGeom>
        </p:spPr>
        <p:txBody>
          <a:bodyPr wrap="none">
            <a:spAutoFit/>
          </a:bodyPr>
          <a:lstStyle/>
          <a:p>
            <a:r>
              <a:rPr lang="ru-RU" sz="9600" dirty="0" smtClean="0">
                <a:latin typeface="Ermilov" panose="02000000000000000000" pitchFamily="50" charset="-52"/>
              </a:rPr>
              <a:t>17</a:t>
            </a:r>
            <a:endParaRPr lang="ru-RU" sz="9600" dirty="0">
              <a:latin typeface="Ermilov" panose="02000000000000000000" pitchFamily="50" charset="-52"/>
            </a:endParaRPr>
          </a:p>
        </p:txBody>
      </p:sp>
      <p:sp>
        <p:nvSpPr>
          <p:cNvPr id="4" name="Прямоугольник 3"/>
          <p:cNvSpPr/>
          <p:nvPr/>
        </p:nvSpPr>
        <p:spPr>
          <a:xfrm>
            <a:off x="1115616" y="653584"/>
            <a:ext cx="4572000" cy="923330"/>
          </a:xfrm>
          <a:prstGeom prst="rect">
            <a:avLst/>
          </a:prstGeom>
        </p:spPr>
        <p:txBody>
          <a:bodyPr>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ПЕРЕЛІК ДОДАТКОВИХ ОСВІТНІХ ТА ІНШИХ ПОСЛУГ, ЇХ ВАРТІСТЬ, ПОРЯДОК НАДАННЯ ТА ОПЛАТИ</a:t>
            </a:r>
            <a:endParaRPr lang="ru-RU" dirty="0"/>
          </a:p>
        </p:txBody>
      </p:sp>
      <p:sp>
        <p:nvSpPr>
          <p:cNvPr id="9" name="Прямоугольник 8"/>
          <p:cNvSpPr/>
          <p:nvPr/>
        </p:nvSpPr>
        <p:spPr>
          <a:xfrm>
            <a:off x="166473" y="1862144"/>
            <a:ext cx="5070689" cy="2462213"/>
          </a:xfrm>
          <a:prstGeom prst="rect">
            <a:avLst/>
          </a:prstGeom>
        </p:spPr>
        <p:txBody>
          <a:bodyPr wrap="square">
            <a:spAutoFit/>
          </a:bodyPr>
          <a:lstStyle/>
          <a:p>
            <a:pPr algn="ctr"/>
            <a:r>
              <a:rPr lang="ru-RU" sz="1400" dirty="0" smtClean="0">
                <a:solidFill>
                  <a:srgbClr val="0070C0"/>
                </a:solidFill>
                <a:latin typeface="Ermilov" panose="02000000000000000000" pitchFamily="50" charset="-52"/>
              </a:rPr>
              <a:t>НА ВИКОНАННЯ ДАНОЇ ВИМОГИ РОЗМІЩУЄТЬСЯ НАСТУПНА ІНФОРМАЦІЯ ТА ДОКУМЕНТИ:</a:t>
            </a:r>
          </a:p>
          <a:p>
            <a:pPr algn="ctr"/>
            <a:endParaRPr lang="ru-RU" sz="1400" dirty="0" smtClean="0">
              <a:solidFill>
                <a:srgbClr val="0070C0"/>
              </a:solidFill>
              <a:latin typeface="Ermilov" panose="02000000000000000000" pitchFamily="50" charset="-52"/>
            </a:endParaRPr>
          </a:p>
          <a:p>
            <a:pPr algn="just"/>
            <a:r>
              <a:rPr lang="uk-UA" sz="1400" dirty="0" smtClean="0">
                <a:latin typeface="Ermilov" panose="02000000000000000000" pitchFamily="50" charset="-52"/>
              </a:rPr>
              <a:t>1. Документ, на підставі якого заклад освіти надає додаткові освітні та інші послуги ( у тому числі платні);</a:t>
            </a:r>
          </a:p>
          <a:p>
            <a:pPr algn="just"/>
            <a:r>
              <a:rPr lang="uk-UA" sz="1400" dirty="0" smtClean="0">
                <a:latin typeface="Ermilov" panose="02000000000000000000" pitchFamily="50" charset="-52"/>
              </a:rPr>
              <a:t>2. Перелік додаткових освітніх та/або інших платних послуг, виконавців, вартість, порядок і умови надання та оплати;</a:t>
            </a:r>
          </a:p>
          <a:p>
            <a:pPr algn="just"/>
            <a:r>
              <a:rPr lang="uk-UA" sz="1400" dirty="0" smtClean="0">
                <a:latin typeface="Ermilov" panose="02000000000000000000" pitchFamily="50" charset="-52"/>
              </a:rPr>
              <a:t>3. Період надання зазначених додаткових </a:t>
            </a:r>
            <a:r>
              <a:rPr lang="uk-UA" sz="1400" dirty="0">
                <a:latin typeface="Ermilov" panose="02000000000000000000" pitchFamily="50" charset="-52"/>
              </a:rPr>
              <a:t>освітніх та/або інших </a:t>
            </a:r>
            <a:r>
              <a:rPr lang="uk-UA" sz="1400" dirty="0" smtClean="0">
                <a:latin typeface="Ermilov" panose="02000000000000000000" pitchFamily="50" charset="-52"/>
              </a:rPr>
              <a:t>платних послуг.</a:t>
            </a:r>
          </a:p>
        </p:txBody>
      </p:sp>
      <p:sp>
        <p:nvSpPr>
          <p:cNvPr id="10" name="Прямоугольник 9"/>
          <p:cNvSpPr/>
          <p:nvPr/>
        </p:nvSpPr>
        <p:spPr>
          <a:xfrm>
            <a:off x="166473" y="1727804"/>
            <a:ext cx="5125607" cy="273089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8"/>
          <a:stretch>
            <a:fillRect/>
          </a:stretch>
        </p:blipFill>
        <p:spPr>
          <a:xfrm>
            <a:off x="5580112" y="737516"/>
            <a:ext cx="3383127" cy="3833529"/>
          </a:xfrm>
          <a:prstGeom prst="rect">
            <a:avLst/>
          </a:prstGeom>
        </p:spPr>
      </p:pic>
    </p:spTree>
    <p:extLst>
      <p:ext uri="{BB962C8B-B14F-4D97-AF65-F5344CB8AC3E}">
        <p14:creationId xmlns:p14="http://schemas.microsoft.com/office/powerpoint/2010/main" val="423042244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7685"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2678" y="951642"/>
            <a:ext cx="8640960" cy="3649461"/>
          </a:xfrm>
          <a:prstGeom prst="rect">
            <a:avLst/>
          </a:prstGeom>
        </p:spPr>
        <p:txBody>
          <a:bodyPr wrap="square">
            <a:spAutoFit/>
          </a:bodyPr>
          <a:lstStyle/>
          <a:p>
            <a:pPr marL="228600" lvl="0" indent="-228600" algn="just">
              <a:lnSpc>
                <a:spcPct val="107000"/>
              </a:lnSpc>
              <a:spcAft>
                <a:spcPts val="0"/>
              </a:spcAft>
              <a:buFont typeface="+mj-lt"/>
              <a:buAutoNum type="arabicPeriod" startAt="8"/>
            </a:pPr>
            <a:r>
              <a:rPr lang="uk-UA" sz="1200" dirty="0" smtClean="0">
                <a:latin typeface="Ermilov" panose="02000000000000000000" pitchFamily="50" charset="-52"/>
                <a:ea typeface="Calibri" panose="020F0502020204030204" pitchFamily="34" charset="0"/>
                <a:cs typeface="Times New Roman" panose="02020603050405020304" pitchFamily="18" charset="0"/>
              </a:rPr>
              <a:t>   мова (мови) освітнього процесу;</a:t>
            </a:r>
            <a:endParaRPr lang="ru-RU" sz="1200" dirty="0" smtClean="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9"/>
            </a:pPr>
            <a:r>
              <a:rPr lang="uk-UA" sz="1200" dirty="0" smtClean="0">
                <a:latin typeface="Ermilov" panose="02000000000000000000" pitchFamily="50" charset="-52"/>
                <a:ea typeface="Calibri" panose="020F0502020204030204" pitchFamily="34" charset="0"/>
                <a:cs typeface="Times New Roman" panose="02020603050405020304" pitchFamily="18" charset="0"/>
              </a:rPr>
              <a:t>наявність </a:t>
            </a:r>
            <a:r>
              <a:rPr lang="uk-UA" sz="1200" dirty="0">
                <a:latin typeface="Ermilov" panose="02000000000000000000" pitchFamily="50" charset="-52"/>
                <a:ea typeface="Calibri" panose="020F0502020204030204" pitchFamily="34" charset="0"/>
                <a:cs typeface="Times New Roman" panose="02020603050405020304" pitchFamily="18" charset="0"/>
              </a:rPr>
              <a:t>вакантних посад, порядок і умови проведення конкурсу на їх заміщення (у разі його проведення);</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матеріально-технічне забезпечення закладу освіти (згідно з ліцензійними умовами);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smtClean="0">
                <a:latin typeface="Ermilov" panose="02000000000000000000" pitchFamily="50" charset="-52"/>
                <a:ea typeface="Calibri" panose="020F0502020204030204" pitchFamily="34" charset="0"/>
                <a:cs typeface="Times New Roman" panose="02020603050405020304" pitchFamily="18" charset="0"/>
              </a:rPr>
              <a:t>наявність </a:t>
            </a:r>
            <a:r>
              <a:rPr lang="uk-UA" sz="1200" dirty="0">
                <a:latin typeface="Ermilov" panose="02000000000000000000" pitchFamily="50" charset="-52"/>
                <a:ea typeface="Calibri" panose="020F0502020204030204" pitchFamily="34" charset="0"/>
                <a:cs typeface="Times New Roman" panose="02020603050405020304" pitchFamily="18" charset="0"/>
              </a:rPr>
              <a:t>гуртожитків та вільних місць у них, розмір плати за проживання;</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результати моніторингу якості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річний звіт про діяльність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правила прийому до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умови доступності закладу освіти для навчання осіб з особливими освітніми потребами;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розмір плати за навчання, підготовку, перепідготовку, підвищення кваліфікації здобувачів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перелік додаткових освітніх та інших послуг, їх вартість, порядок надання та оплати;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правила поведінки здобувача освіти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план заходів, спрямованих на запобігання та протидію булінгу (цькуванню)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порядок подання та розгляду (з дотриманням конфіденційності) заяв про випадки булінгу (цькування)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порядок реагування на доведені випадки булінгу (цькування) в закладі освіти та відповідальність осіб, причетних до булінгу (цькування);</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інша інформація, що оприлюднюється за рішенням закладу освіти або на вимогу законодавства.</a:t>
            </a:r>
            <a:endParaRPr lang="ru-RU" sz="1200" dirty="0">
              <a:effectLst/>
              <a:latin typeface="Ermilov" panose="02000000000000000000" pitchFamily="50" charset="-52"/>
              <a:ea typeface="Calibri" panose="020F0502020204030204" pitchFamily="34" charset="0"/>
              <a:cs typeface="Times New Roman" panose="02020603050405020304" pitchFamily="18" charset="0"/>
            </a:endParaRPr>
          </a:p>
        </p:txBody>
      </p:sp>
      <p:sp>
        <p:nvSpPr>
          <p:cNvPr id="15" name="Стрелка вниз 14"/>
          <p:cNvSpPr/>
          <p:nvPr/>
        </p:nvSpPr>
        <p:spPr>
          <a:xfrm>
            <a:off x="4190404" y="666752"/>
            <a:ext cx="545508" cy="295202"/>
          </a:xfrm>
          <a:prstGeom prst="downArrow">
            <a:avLst/>
          </a:prstGeom>
          <a:solidFill>
            <a:schemeClr val="tx2">
              <a:lumMod val="20000"/>
              <a:lumOff val="80000"/>
            </a:schemeClr>
          </a:solid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a:xfrm>
            <a:off x="6975475" y="4792710"/>
            <a:ext cx="2133600" cy="274637"/>
          </a:xfrm>
        </p:spPr>
        <p:txBody>
          <a:bodyPr/>
          <a:lstStyle/>
          <a:p>
            <a:pPr>
              <a:defRPr/>
            </a:pPr>
            <a:fld id="{7731D28F-16D8-4743-952D-203CE6639C49}" type="slidenum">
              <a:rPr lang="ru-RU" smtClean="0">
                <a:latin typeface="Ermilov" panose="02000000000000000000" pitchFamily="50" charset="-52"/>
              </a:rPr>
              <a:pPr>
                <a:defRPr/>
              </a:pPr>
              <a:t>4</a:t>
            </a:fld>
            <a:endParaRPr lang="ru-RU" dirty="0">
              <a:latin typeface="Ermilov" panose="02000000000000000000" pitchFamily="50" charset="-52"/>
            </a:endParaRPr>
          </a:p>
        </p:txBody>
      </p:sp>
      <p:sp>
        <p:nvSpPr>
          <p:cNvPr id="3" name="Прямоугольник 2"/>
          <p:cNvSpPr/>
          <p:nvPr/>
        </p:nvSpPr>
        <p:spPr>
          <a:xfrm>
            <a:off x="257842" y="579753"/>
            <a:ext cx="4572000" cy="261610"/>
          </a:xfrm>
          <a:prstGeom prst="rect">
            <a:avLst/>
          </a:prstGeom>
        </p:spPr>
        <p:txBody>
          <a:bodyPr>
            <a:spAutoFit/>
          </a:bodyPr>
          <a:lstStyle/>
          <a:p>
            <a:r>
              <a:rPr lang="ru-RU" sz="1100" dirty="0">
                <a:latin typeface="Ermilov" panose="02000000000000000000" pitchFamily="50" charset="-52"/>
              </a:rPr>
              <a:t>п</a:t>
            </a:r>
            <a:r>
              <a:rPr lang="ru-RU" sz="1100" dirty="0" smtClean="0">
                <a:latin typeface="Ermilov" panose="02000000000000000000" pitchFamily="50" charset="-52"/>
              </a:rPr>
              <a:t>родовження </a:t>
            </a:r>
            <a:r>
              <a:rPr lang="uk-UA" sz="1100" dirty="0">
                <a:latin typeface="Ermilov" panose="02000000000000000000" pitchFamily="50" charset="-52"/>
              </a:rPr>
              <a:t>п.2 ст.30 ЗУ «Про освіту»</a:t>
            </a:r>
            <a:r>
              <a:rPr lang="ru-RU" sz="1100" dirty="0" smtClean="0">
                <a:latin typeface="Ermilov" panose="02000000000000000000" pitchFamily="50" charset="-52"/>
              </a:rPr>
              <a:t> </a:t>
            </a:r>
            <a:endParaRPr lang="ru-RU" sz="1100" dirty="0">
              <a:latin typeface="Ermilov" panose="02000000000000000000" pitchFamily="50" charset="-52"/>
            </a:endParaRPr>
          </a:p>
        </p:txBody>
      </p:sp>
    </p:spTree>
    <p:extLst>
      <p:ext uri="{BB962C8B-B14F-4D97-AF65-F5344CB8AC3E}">
        <p14:creationId xmlns:p14="http://schemas.microsoft.com/office/powerpoint/2010/main" val="418698036"/>
      </p:ext>
    </p:extLst>
  </p:cSld>
  <p:clrMapOvr>
    <a:masterClrMapping/>
  </p:clrMapOvr>
  <p:transition spd="slow">
    <p:wipe dir="r"/>
  </p:transition>
  <p:timing>
    <p:tnLst>
      <p:par>
        <p:cTn id="1" dur="indefinite" restart="never" nodeType="tmRoot"/>
      </p:par>
    </p:tnLst>
  </p:timing>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101431">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40</a:t>
            </a:fld>
            <a:endParaRPr dirty="0" lang="ru-RU">
              <a:latin charset="-52" panose="02000000000000000000" pitchFamily="50" typeface="Ermilov"/>
            </a:endParaRPr>
          </a:p>
        </p:txBody>
      </p:sp>
      <p:pic>
        <p:nvPicPr>
          <p:cNvPr id="11" name="Рисунок 10"/>
          <p:cNvPicPr>
            <a:picLocks noChangeAspect="1"/>
          </p:cNvPicPr>
          <p:nvPr/>
        </p:nvPicPr>
        <p:blipFill rotWithShape="1">
          <a:blip r:embed="rId8"/>
          <a:srcRect b="16" t="492"/>
          <a:stretch/>
        </p:blipFill>
        <p:spPr>
          <a:xfrm>
            <a:off x="360364" y="951642"/>
            <a:ext cx="4787700" cy="695686"/>
          </a:xfrm>
          <a:prstGeom prst="rect">
            <a:avLst/>
          </a:prstGeom>
        </p:spPr>
      </p:pic>
      <p:pic>
        <p:nvPicPr>
          <p:cNvPr id="12" name="Рисунок 11"/>
          <p:cNvPicPr>
            <a:picLocks noChangeAspect="1"/>
          </p:cNvPicPr>
          <p:nvPr/>
        </p:nvPicPr>
        <p:blipFill>
          <a:blip r:embed="rId9"/>
          <a:stretch>
            <a:fillRect/>
          </a:stretch>
        </p:blipFill>
        <p:spPr>
          <a:xfrm>
            <a:off x="360363" y="1782844"/>
            <a:ext cx="4787701" cy="600418"/>
          </a:xfrm>
          <a:prstGeom prst="rect">
            <a:avLst/>
          </a:prstGeom>
        </p:spPr>
      </p:pic>
      <p:pic>
        <p:nvPicPr>
          <p:cNvPr id="6" name="Рисунок 5"/>
          <p:cNvPicPr>
            <a:picLocks noChangeAspect="1"/>
          </p:cNvPicPr>
          <p:nvPr/>
        </p:nvPicPr>
        <p:blipFill>
          <a:blip cstate="print" r:embed="rId10">
            <a:extLst>
              <a:ext uri="{28A0092B-C50C-407E-A947-70E740481C1C}">
                <a14:useLocalDpi xmlns:a14="http://schemas.microsoft.com/office/drawing/2010/main" val="0"/>
              </a:ext>
            </a:extLst>
          </a:blip>
          <a:stretch>
            <a:fillRect/>
          </a:stretch>
        </p:blipFill>
        <p:spPr>
          <a:xfrm>
            <a:off x="607392" y="2495857"/>
            <a:ext cx="4324648" cy="2061568"/>
          </a:xfrm>
          <a:prstGeom prst="rect">
            <a:avLst/>
          </a:prstGeom>
        </p:spPr>
      </p:pic>
      <p:pic>
        <p:nvPicPr>
          <p:cNvPr id="7" name="Рисунок 6"/>
          <p:cNvPicPr>
            <a:picLocks noChangeAspect="1"/>
          </p:cNvPicPr>
          <p:nvPr/>
        </p:nvPicPr>
        <p:blipFill>
          <a:blip cstate="print" r:embed="rId11">
            <a:extLst>
              <a:ext uri="{28A0092B-C50C-407E-A947-70E740481C1C}">
                <a14:useLocalDpi xmlns:a14="http://schemas.microsoft.com/office/drawing/2010/main" val="0"/>
              </a:ext>
            </a:extLst>
          </a:blip>
          <a:stretch>
            <a:fillRect/>
          </a:stretch>
        </p:blipFill>
        <p:spPr>
          <a:xfrm>
            <a:off x="5508104" y="760605"/>
            <a:ext cx="3320876" cy="3805058"/>
          </a:xfrm>
          <a:prstGeom prst="rect">
            <a:avLst/>
          </a:prstGeom>
        </p:spPr>
      </p:pic>
      <p:sp>
        <p:nvSpPr>
          <p:cNvPr id="8" name="Прямоугольник 7"/>
          <p:cNvSpPr/>
          <p:nvPr/>
        </p:nvSpPr>
        <p:spPr>
          <a:xfrm>
            <a:off x="360363" y="951642"/>
            <a:ext cx="4787701" cy="7268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17" name="Прямоугольник 16"/>
          <p:cNvSpPr/>
          <p:nvPr/>
        </p:nvSpPr>
        <p:spPr>
          <a:xfrm>
            <a:off x="360363" y="1786963"/>
            <a:ext cx="4787701" cy="592529"/>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20" name="Прямоугольник 19"/>
          <p:cNvSpPr/>
          <p:nvPr/>
        </p:nvSpPr>
        <p:spPr>
          <a:xfrm>
            <a:off x="567418" y="2493972"/>
            <a:ext cx="4364622" cy="2071691"/>
          </a:xfrm>
          <a:prstGeom prst="rect">
            <a:avLst/>
          </a:prstGeom>
          <a:noFill/>
          <a:ln>
            <a:solidFill>
              <a:srgbClr val="1813D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
        <p:nvSpPr>
          <p:cNvPr id="21" name="Прямоугольник 20"/>
          <p:cNvSpPr/>
          <p:nvPr/>
        </p:nvSpPr>
        <p:spPr>
          <a:xfrm>
            <a:off x="5508104" y="760603"/>
            <a:ext cx="3312368" cy="3796821"/>
          </a:xfrm>
          <a:prstGeom prst="rect">
            <a:avLst/>
          </a:prstGeom>
          <a:no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ru-RU"/>
          </a:p>
        </p:txBody>
      </p:sp>
    </p:spTree>
    <p:extLst>
      <p:ext uri="{BB962C8B-B14F-4D97-AF65-F5344CB8AC3E}">
        <p14:creationId xmlns:p14="http://schemas.microsoft.com/office/powerpoint/2010/main" val="476025425"/>
      </p:ext>
    </p:extLst>
  </p:cSld>
  <p:clrMapOvr>
    <a:masterClrMapping/>
  </p:clrMapOvr>
  <p:transition spd="slow">
    <p:wipe dir="r"/>
  </p:transition>
  <p:timing>
    <p:tnLst>
      <p:par>
        <p:cTn dur="indefinite" id="1" nodeType="tmRoot" restart="never"/>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9841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41</a:t>
            </a:fld>
            <a:endParaRPr lang="ru-RU" dirty="0">
              <a:latin typeface="Ermilov" panose="02000000000000000000" pitchFamily="50" charset="-52"/>
            </a:endParaRPr>
          </a:p>
        </p:txBody>
      </p:sp>
      <p:sp>
        <p:nvSpPr>
          <p:cNvPr id="6" name="Прямоугольник 5"/>
          <p:cNvSpPr/>
          <p:nvPr/>
        </p:nvSpPr>
        <p:spPr>
          <a:xfrm>
            <a:off x="251521" y="1721161"/>
            <a:ext cx="8532117" cy="2862322"/>
          </a:xfrm>
          <a:prstGeom prst="rect">
            <a:avLst/>
          </a:prstGeom>
        </p:spPr>
        <p:txBody>
          <a:bodyPr wrap="square">
            <a:spAutoFit/>
          </a:bodyPr>
          <a:lstStyle/>
          <a:p>
            <a:pPr algn="just"/>
            <a:r>
              <a:rPr lang="uk-UA" sz="1200" dirty="0" smtClean="0">
                <a:solidFill>
                  <a:srgbClr val="FFFF99"/>
                </a:solidFill>
                <a:latin typeface="Ermilov" panose="02000000000000000000" pitchFamily="50" charset="-52"/>
              </a:rPr>
              <a:t>пп. 14) </a:t>
            </a:r>
            <a:r>
              <a:rPr lang="uk-UA" sz="1200" dirty="0" smtClean="0">
                <a:solidFill>
                  <a:srgbClr val="000000"/>
                </a:solidFill>
                <a:latin typeface="Ermilov" panose="02000000000000000000" pitchFamily="50" charset="-52"/>
              </a:rPr>
              <a:t>проведення понад обсяги, встановлені навчальними планами, з видачею або без видачі відповідних документів про освіту тренінгів, курсів, занять у гуртках, факультативів, семінарів, практикумів;</a:t>
            </a:r>
          </a:p>
          <a:p>
            <a:pPr algn="just"/>
            <a:endParaRPr lang="uk-UA" sz="1200" dirty="0" smtClean="0">
              <a:solidFill>
                <a:srgbClr val="000000"/>
              </a:solidFill>
              <a:latin typeface="Ermilov" panose="02000000000000000000" pitchFamily="50" charset="-52"/>
            </a:endParaRPr>
          </a:p>
          <a:p>
            <a:pPr algn="just"/>
            <a:r>
              <a:rPr lang="uk-UA" sz="1200" dirty="0" smtClean="0">
                <a:solidFill>
                  <a:srgbClr val="FFFF99"/>
                </a:solidFill>
                <a:latin typeface="Ermilov" panose="02000000000000000000" pitchFamily="50" charset="-52"/>
              </a:rPr>
              <a:t>пп. 15) </a:t>
            </a:r>
            <a:r>
              <a:rPr lang="uk-UA" sz="1200" dirty="0" smtClean="0">
                <a:solidFill>
                  <a:srgbClr val="000000"/>
                </a:solidFill>
                <a:latin typeface="Ermilov" panose="02000000000000000000" pitchFamily="50" charset="-52"/>
              </a:rPr>
              <a:t>організація, проведення у позанавчальний час (у тому числі канікули, святкові та вихідні дні) заходів за освітнім, науковим, технічним, художнім, туристичним, екологічним, спортивним, оздоровчим та гуманітарним напрямами, крім тих, що фінансуються за рахунок коштів загального фонду державного та місцевих бюджетів;</a:t>
            </a:r>
          </a:p>
          <a:p>
            <a:pPr algn="just"/>
            <a:endParaRPr lang="uk-UA" sz="1200" dirty="0" smtClean="0">
              <a:solidFill>
                <a:srgbClr val="000000"/>
              </a:solidFill>
              <a:latin typeface="Ermilov" panose="02000000000000000000" pitchFamily="50" charset="-52"/>
            </a:endParaRPr>
          </a:p>
          <a:p>
            <a:pPr algn="just"/>
            <a:r>
              <a:rPr lang="uk-UA" sz="1200" dirty="0" smtClean="0">
                <a:solidFill>
                  <a:srgbClr val="FFFF99"/>
                </a:solidFill>
                <a:latin typeface="Ermilov" panose="02000000000000000000" pitchFamily="50" charset="-52"/>
              </a:rPr>
              <a:t>пп. 18) </a:t>
            </a:r>
            <a:r>
              <a:rPr lang="uk-UA" sz="1200" dirty="0" smtClean="0">
                <a:latin typeface="Ermilov" panose="02000000000000000000" pitchFamily="50" charset="-52"/>
              </a:rPr>
              <a:t>забезпечення харчуванням дітей у державних і комунальних закладах дошкільної освіти з частковою оплатою відповідно до законодавства;</a:t>
            </a:r>
          </a:p>
          <a:p>
            <a:pPr algn="just"/>
            <a:endParaRPr lang="uk-UA" sz="1200" dirty="0" smtClean="0">
              <a:latin typeface="Ermilov" panose="02000000000000000000" pitchFamily="50" charset="-52"/>
            </a:endParaRPr>
          </a:p>
          <a:p>
            <a:pPr algn="just"/>
            <a:r>
              <a:rPr lang="uk-UA" sz="1200" dirty="0" smtClean="0">
                <a:solidFill>
                  <a:srgbClr val="FFFF99"/>
                </a:solidFill>
                <a:latin typeface="Ermilov" panose="02000000000000000000" pitchFamily="50" charset="-52"/>
              </a:rPr>
              <a:t>пп. 19) </a:t>
            </a:r>
            <a:r>
              <a:rPr lang="uk-UA" sz="1200" dirty="0" smtClean="0">
                <a:latin typeface="Ermilov" panose="02000000000000000000" pitchFamily="50" charset="-52"/>
              </a:rPr>
              <a:t>утримання вихованців у інтернатних закладах освіти, школах соціальної реабілітації, закладах професійної (професійно-технічної) освіти соціальної реабілітації з частковою оплатою відповідно до законодавства.</a:t>
            </a:r>
            <a:endParaRPr lang="uk-UA" sz="1200" b="0" i="0" dirty="0">
              <a:solidFill>
                <a:srgbClr val="000000"/>
              </a:solidFill>
              <a:effectLst/>
              <a:latin typeface="Ermilov" panose="02000000000000000000" pitchFamily="50" charset="-52"/>
            </a:endParaRPr>
          </a:p>
        </p:txBody>
      </p:sp>
      <p:sp>
        <p:nvSpPr>
          <p:cNvPr id="8" name="Прямоугольник 7"/>
          <p:cNvSpPr/>
          <p:nvPr/>
        </p:nvSpPr>
        <p:spPr>
          <a:xfrm>
            <a:off x="179512" y="767054"/>
            <a:ext cx="8712967" cy="954107"/>
          </a:xfrm>
          <a:prstGeom prst="rect">
            <a:avLst/>
          </a:prstGeom>
        </p:spPr>
        <p:txBody>
          <a:bodyPr wrap="square">
            <a:spAutoFit/>
          </a:bodyPr>
          <a:lstStyle/>
          <a:p>
            <a:pPr algn="ctr"/>
            <a:r>
              <a:rPr lang="ru-RU" sz="1400" dirty="0" smtClean="0">
                <a:latin typeface="Ermilov" panose="02000000000000000000" pitchFamily="50" charset="-52"/>
              </a:rPr>
              <a:t>Відповідно до п. 1 Переліку </a:t>
            </a:r>
            <a:r>
              <a:rPr lang="ru-RU" sz="1400" b="1" dirty="0" smtClean="0">
                <a:solidFill>
                  <a:srgbClr val="000000"/>
                </a:solidFill>
                <a:latin typeface="Ermilov" panose="02000000000000000000" pitchFamily="50" charset="-52"/>
              </a:rPr>
              <a:t>платних </a:t>
            </a:r>
            <a:r>
              <a:rPr lang="ru-RU" sz="1400" b="1" dirty="0">
                <a:solidFill>
                  <a:srgbClr val="000000"/>
                </a:solidFill>
                <a:latin typeface="Ermilov" panose="02000000000000000000" pitchFamily="50" charset="-52"/>
              </a:rPr>
              <a:t>послуг, які можуть надаватися закладами освіти, </a:t>
            </a:r>
            <a:r>
              <a:rPr lang="ru-RU" sz="1400" b="1" dirty="0" smtClean="0">
                <a:solidFill>
                  <a:srgbClr val="000000"/>
                </a:solidFill>
                <a:latin typeface="Ermilov" panose="02000000000000000000" pitchFamily="50" charset="-52"/>
              </a:rPr>
              <a:t>що </a:t>
            </a:r>
            <a:r>
              <a:rPr lang="ru-RU" sz="1400" b="1" dirty="0">
                <a:solidFill>
                  <a:srgbClr val="000000"/>
                </a:solidFill>
                <a:latin typeface="Ermilov" panose="02000000000000000000" pitchFamily="50" charset="-52"/>
              </a:rPr>
              <a:t>належать до державної та комунальної форми </a:t>
            </a:r>
            <a:r>
              <a:rPr lang="ru-RU" sz="1400" b="1" dirty="0" smtClean="0">
                <a:solidFill>
                  <a:srgbClr val="000000"/>
                </a:solidFill>
                <a:latin typeface="Ermilov" panose="02000000000000000000" pitchFamily="50" charset="-52"/>
              </a:rPr>
              <a:t>власності, затвердженого </a:t>
            </a:r>
            <a:r>
              <a:rPr lang="ru-RU" sz="1400" b="1" dirty="0" smtClean="0">
                <a:latin typeface="Ermilov" panose="02000000000000000000" pitchFamily="50" charset="-52"/>
              </a:rPr>
              <a:t>постановою Кабінету </a:t>
            </a:r>
            <a:r>
              <a:rPr lang="ru-RU" sz="1400" b="1" dirty="0">
                <a:latin typeface="Ermilov" panose="02000000000000000000" pitchFamily="50" charset="-52"/>
              </a:rPr>
              <a:t>Міністрів </a:t>
            </a:r>
            <a:r>
              <a:rPr lang="ru-RU" sz="1400" b="1" dirty="0" smtClean="0">
                <a:latin typeface="Ermilov" panose="02000000000000000000" pitchFamily="50" charset="-52"/>
              </a:rPr>
              <a:t>України від </a:t>
            </a:r>
            <a:r>
              <a:rPr lang="ru-RU" sz="1400" b="1" dirty="0">
                <a:latin typeface="Ermilov" panose="02000000000000000000" pitchFamily="50" charset="-52"/>
              </a:rPr>
              <a:t>27 серпня 2010 р. № </a:t>
            </a:r>
            <a:r>
              <a:rPr lang="ru-RU" sz="1400" b="1" dirty="0" smtClean="0">
                <a:latin typeface="Ermilov" panose="02000000000000000000" pitchFamily="50" charset="-52"/>
              </a:rPr>
              <a:t>796 (в ред. від 03.12.2019) у сфері освітньої діяльності дозволено:</a:t>
            </a:r>
            <a:endParaRPr lang="ru-RU" sz="1400" dirty="0">
              <a:latin typeface="Ermilov" panose="02000000000000000000" pitchFamily="50" charset="-52"/>
            </a:endParaRPr>
          </a:p>
        </p:txBody>
      </p:sp>
    </p:spTree>
    <p:extLst>
      <p:ext uri="{BB962C8B-B14F-4D97-AF65-F5344CB8AC3E}">
        <p14:creationId xmlns:p14="http://schemas.microsoft.com/office/powerpoint/2010/main" val="2200939700"/>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725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42</a:t>
            </a:fld>
            <a:endParaRPr lang="ru-RU" dirty="0">
              <a:latin typeface="Ermilov" panose="02000000000000000000" pitchFamily="50" charset="-52"/>
            </a:endParaRPr>
          </a:p>
        </p:txBody>
      </p:sp>
      <p:sp>
        <p:nvSpPr>
          <p:cNvPr id="3" name="Прямоугольник 2"/>
          <p:cNvSpPr/>
          <p:nvPr/>
        </p:nvSpPr>
        <p:spPr>
          <a:xfrm>
            <a:off x="6350" y="252831"/>
            <a:ext cx="1569660" cy="1569660"/>
          </a:xfrm>
          <a:prstGeom prst="rect">
            <a:avLst/>
          </a:prstGeom>
        </p:spPr>
        <p:txBody>
          <a:bodyPr wrap="none">
            <a:spAutoFit/>
          </a:bodyPr>
          <a:lstStyle/>
          <a:p>
            <a:r>
              <a:rPr lang="ru-RU" sz="9600" dirty="0" smtClean="0">
                <a:latin typeface="Ermilov" panose="02000000000000000000" pitchFamily="50" charset="-52"/>
              </a:rPr>
              <a:t>18</a:t>
            </a:r>
            <a:endParaRPr lang="ru-RU" sz="9600" dirty="0"/>
          </a:p>
        </p:txBody>
      </p:sp>
      <p:sp>
        <p:nvSpPr>
          <p:cNvPr id="4" name="Прямоугольник 3"/>
          <p:cNvSpPr/>
          <p:nvPr/>
        </p:nvSpPr>
        <p:spPr>
          <a:xfrm>
            <a:off x="899512" y="609869"/>
            <a:ext cx="3905522" cy="923330"/>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ПРАВИЛА ПОВЕДІНКИ ЗДОБУВАЧА ОСВІТИ В ЗАКЛАДІ ОСВІТИ</a:t>
            </a:r>
            <a:endParaRPr lang="ru-RU" dirty="0"/>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26147" y="721260"/>
            <a:ext cx="2957491" cy="3943320"/>
          </a:xfrm>
          <a:prstGeom prst="rect">
            <a:avLst/>
          </a:prstGeom>
        </p:spPr>
      </p:pic>
      <p:sp>
        <p:nvSpPr>
          <p:cNvPr id="7" name="Прямоугольник 6"/>
          <p:cNvSpPr/>
          <p:nvPr/>
        </p:nvSpPr>
        <p:spPr>
          <a:xfrm>
            <a:off x="583499" y="1914504"/>
            <a:ext cx="4653663" cy="2277547"/>
          </a:xfrm>
          <a:prstGeom prst="rect">
            <a:avLst/>
          </a:prstGeom>
        </p:spPr>
        <p:txBody>
          <a:bodyPr wrap="square">
            <a:spAutoFit/>
          </a:bodyPr>
          <a:lstStyle/>
          <a:p>
            <a:pPr algn="r"/>
            <a:r>
              <a:rPr lang="ru-RU" sz="2000" dirty="0" smtClean="0">
                <a:solidFill>
                  <a:schemeClr val="accent2">
                    <a:lumMod val="50000"/>
                  </a:schemeClr>
                </a:solidFill>
                <a:latin typeface="Ermilov" panose="02000000000000000000" pitchFamily="50" charset="-52"/>
              </a:rPr>
              <a:t>ПРАВИЛА ПОВЕДІНКИ ЗДОБУВАЧІВ ОСВІТИ</a:t>
            </a:r>
          </a:p>
          <a:p>
            <a:endParaRPr lang="ru-RU" sz="2000" dirty="0" smtClean="0">
              <a:solidFill>
                <a:schemeClr val="accent2">
                  <a:lumMod val="50000"/>
                </a:schemeClr>
              </a:solidFill>
              <a:latin typeface="Ermilov" panose="02000000000000000000" pitchFamily="50" charset="-52"/>
            </a:endParaRPr>
          </a:p>
          <a:p>
            <a:pPr algn="just"/>
            <a:r>
              <a:rPr lang="ru-RU" dirty="0" smtClean="0">
                <a:latin typeface="Ermilov" panose="02000000000000000000" pitchFamily="50" charset="-52"/>
              </a:rPr>
              <a:t> </a:t>
            </a:r>
            <a:r>
              <a:rPr lang="ru-RU" sz="1600" dirty="0" smtClean="0">
                <a:latin typeface="Ermilov" panose="02000000000000000000" pitchFamily="50" charset="-52"/>
              </a:rPr>
              <a:t>РОЗРОБЛЯЮТЬСЯ ЗАКЛАДОМ ОСВІТИ З УРАХУВАННЯМ ВИМОГ ЧИННОГО ЗАКОНОДАВСТВА, ЗАТВЕРДЖУЮТЬСЯ І РЕАЛІЗУЮТЬСЯ В УСТАНОВЛЕНОМУ ЗАКОНОМ ПОРЯДКУ.  </a:t>
            </a:r>
            <a:endParaRPr lang="ru-RU" sz="1600" dirty="0">
              <a:latin typeface="Ermilov" panose="02000000000000000000" pitchFamily="50" charset="-52"/>
            </a:endParaRPr>
          </a:p>
        </p:txBody>
      </p:sp>
      <p:sp>
        <p:nvSpPr>
          <p:cNvPr id="12" name="Прямоугольник 11"/>
          <p:cNvSpPr/>
          <p:nvPr/>
        </p:nvSpPr>
        <p:spPr>
          <a:xfrm>
            <a:off x="567418" y="1869555"/>
            <a:ext cx="4724662" cy="2430387"/>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Рисунок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9512" y="1922382"/>
            <a:ext cx="932420" cy="932420"/>
          </a:xfrm>
          <a:prstGeom prst="rect">
            <a:avLst/>
          </a:prstGeom>
        </p:spPr>
      </p:pic>
    </p:spTree>
    <p:extLst>
      <p:ext uri="{BB962C8B-B14F-4D97-AF65-F5344CB8AC3E}">
        <p14:creationId xmlns:p14="http://schemas.microsoft.com/office/powerpoint/2010/main" val="1624890935"/>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88275"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43</a:t>
            </a:fld>
            <a:endParaRPr lang="ru-RU" dirty="0">
              <a:latin typeface="Ermilov" panose="02000000000000000000" pitchFamily="50" charset="-52"/>
            </a:endParaRPr>
          </a:p>
        </p:txBody>
      </p:sp>
      <p:sp>
        <p:nvSpPr>
          <p:cNvPr id="3" name="Прямоугольник 2"/>
          <p:cNvSpPr/>
          <p:nvPr/>
        </p:nvSpPr>
        <p:spPr>
          <a:xfrm>
            <a:off x="6350" y="245163"/>
            <a:ext cx="1582484" cy="1569660"/>
          </a:xfrm>
          <a:prstGeom prst="rect">
            <a:avLst/>
          </a:prstGeom>
        </p:spPr>
        <p:txBody>
          <a:bodyPr wrap="none">
            <a:spAutoFit/>
          </a:bodyPr>
          <a:lstStyle/>
          <a:p>
            <a:r>
              <a:rPr lang="ru-RU" sz="9600" dirty="0" smtClean="0">
                <a:latin typeface="Ermilov" panose="02000000000000000000" pitchFamily="50" charset="-52"/>
              </a:rPr>
              <a:t>19</a:t>
            </a:r>
            <a:endParaRPr lang="ru-RU" sz="9600" dirty="0"/>
          </a:p>
        </p:txBody>
      </p:sp>
      <p:sp>
        <p:nvSpPr>
          <p:cNvPr id="4" name="Прямоугольник 3"/>
          <p:cNvSpPr/>
          <p:nvPr/>
        </p:nvSpPr>
        <p:spPr>
          <a:xfrm>
            <a:off x="1431689" y="625088"/>
            <a:ext cx="4950296" cy="923330"/>
          </a:xfrm>
          <a:prstGeom prst="rect">
            <a:avLst/>
          </a:prstGeom>
        </p:spPr>
        <p:txBody>
          <a:bodyPr wrap="square">
            <a:spAutoFit/>
          </a:bodyPr>
          <a:lstStyle/>
          <a:p>
            <a:r>
              <a:rPr lang="uk-UA" dirty="0" smtClean="0">
                <a:latin typeface="Ermilov" panose="02000000000000000000" pitchFamily="50" charset="-52"/>
                <a:ea typeface="Calibri" panose="020F0502020204030204" pitchFamily="34" charset="0"/>
                <a:cs typeface="Times New Roman" panose="02020603050405020304" pitchFamily="18" charset="0"/>
              </a:rPr>
              <a:t>ПЛАН ЗАХОДІВ, СПРЯМОВАНИХ НА ЗАПОБІГАННЯ ТА ПРОТИДІЮ БУЛІНГУ (ЦЬКУВАННЮ) В ЗАКЛАДІ ОСВІТИ</a:t>
            </a:r>
            <a:endParaRPr lang="ru-RU" dirty="0"/>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7624" y="1541699"/>
            <a:ext cx="4818838" cy="3166199"/>
          </a:xfrm>
          <a:prstGeom prst="rect">
            <a:avLst/>
          </a:prstGeom>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6022" y="565532"/>
            <a:ext cx="2616275" cy="1621245"/>
          </a:xfrm>
          <a:prstGeom prst="rect">
            <a:avLst/>
          </a:prstGeom>
        </p:spPr>
      </p:pic>
      <p:sp>
        <p:nvSpPr>
          <p:cNvPr id="8" name="Прямоугольник 7"/>
          <p:cNvSpPr/>
          <p:nvPr/>
        </p:nvSpPr>
        <p:spPr>
          <a:xfrm>
            <a:off x="6030987" y="2070976"/>
            <a:ext cx="3078088" cy="584775"/>
          </a:xfrm>
          <a:prstGeom prst="rect">
            <a:avLst/>
          </a:prstGeom>
        </p:spPr>
        <p:txBody>
          <a:bodyPr wrap="square">
            <a:spAutoFit/>
          </a:bodyPr>
          <a:lstStyle/>
          <a:p>
            <a:r>
              <a:rPr lang="uk-UA" sz="1600" dirty="0" smtClean="0">
                <a:latin typeface="Ermilov" panose="02000000000000000000" pitchFamily="50" charset="-52"/>
                <a:ea typeface="Calibri" panose="020F0502020204030204" pitchFamily="34" charset="0"/>
                <a:cs typeface="Times New Roman" panose="02020603050405020304" pitchFamily="18" charset="0"/>
              </a:rPr>
              <a:t>План заходів обов’язково повинен містити:</a:t>
            </a:r>
            <a:endParaRPr lang="ru-RU" sz="1600" dirty="0"/>
          </a:p>
        </p:txBody>
      </p:sp>
      <p:sp>
        <p:nvSpPr>
          <p:cNvPr id="9" name="Пятиугольник 8"/>
          <p:cNvSpPr/>
          <p:nvPr/>
        </p:nvSpPr>
        <p:spPr>
          <a:xfrm>
            <a:off x="6176022" y="2715766"/>
            <a:ext cx="2788466" cy="504056"/>
          </a:xfrm>
          <a:prstGeom prst="homePlate">
            <a:avLst/>
          </a:prstGeom>
          <a:solidFill>
            <a:srgbClr val="8A9A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a:latin typeface="Ermilov" panose="02000000000000000000" pitchFamily="50" charset="-52"/>
            </a:endParaRPr>
          </a:p>
        </p:txBody>
      </p:sp>
      <p:sp>
        <p:nvSpPr>
          <p:cNvPr id="20" name="Пятиугольник 19"/>
          <p:cNvSpPr/>
          <p:nvPr/>
        </p:nvSpPr>
        <p:spPr>
          <a:xfrm>
            <a:off x="6176022" y="3312466"/>
            <a:ext cx="2788466" cy="504056"/>
          </a:xfrm>
          <a:prstGeom prst="homePlate">
            <a:avLst/>
          </a:prstGeom>
          <a:solidFill>
            <a:srgbClr val="92D050"/>
          </a:solidFill>
          <a:ln>
            <a:solidFill>
              <a:srgbClr val="2435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1" name="Пятиугольник 20"/>
          <p:cNvSpPr/>
          <p:nvPr/>
        </p:nvSpPr>
        <p:spPr>
          <a:xfrm>
            <a:off x="6176022" y="3909167"/>
            <a:ext cx="2788466" cy="504056"/>
          </a:xfrm>
          <a:prstGeom prst="homePlate">
            <a:avLst/>
          </a:prstGeom>
          <a:solidFill>
            <a:srgbClr val="FFC0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Прямоугольник 9"/>
          <p:cNvSpPr/>
          <p:nvPr/>
        </p:nvSpPr>
        <p:spPr>
          <a:xfrm>
            <a:off x="6126617" y="2800936"/>
            <a:ext cx="2969292" cy="307777"/>
          </a:xfrm>
          <a:prstGeom prst="rect">
            <a:avLst/>
          </a:prstGeom>
        </p:spPr>
        <p:txBody>
          <a:bodyPr wrap="square">
            <a:spAutoFit/>
          </a:bodyPr>
          <a:lstStyle/>
          <a:p>
            <a:pPr algn="just"/>
            <a:r>
              <a:rPr lang="ru-RU" sz="1400" dirty="0" smtClean="0">
                <a:latin typeface="Ermilov" panose="02000000000000000000" pitchFamily="50" charset="-52"/>
              </a:rPr>
              <a:t>перелік </a:t>
            </a:r>
            <a:r>
              <a:rPr lang="ru-RU" sz="1400" dirty="0">
                <a:latin typeface="Ermilov" panose="02000000000000000000" pitchFamily="50" charset="-52"/>
              </a:rPr>
              <a:t>конкретних заходів</a:t>
            </a:r>
          </a:p>
        </p:txBody>
      </p:sp>
      <p:sp>
        <p:nvSpPr>
          <p:cNvPr id="11" name="Прямоугольник 10"/>
          <p:cNvSpPr/>
          <p:nvPr/>
        </p:nvSpPr>
        <p:spPr>
          <a:xfrm>
            <a:off x="6216404" y="3878008"/>
            <a:ext cx="2535510" cy="523220"/>
          </a:xfrm>
          <a:prstGeom prst="rect">
            <a:avLst/>
          </a:prstGeom>
        </p:spPr>
        <p:txBody>
          <a:bodyPr wrap="square">
            <a:spAutoFit/>
          </a:bodyPr>
          <a:lstStyle/>
          <a:p>
            <a:pPr algn="just"/>
            <a:r>
              <a:rPr lang="ru-RU" sz="1400" dirty="0" smtClean="0">
                <a:latin typeface="Ermilov" panose="02000000000000000000" pitchFamily="50" charset="-52"/>
              </a:rPr>
              <a:t>контингент заходу та відповідальних осіб</a:t>
            </a:r>
            <a:endParaRPr lang="ru-RU" sz="1400" dirty="0">
              <a:latin typeface="Ermilov" panose="02000000000000000000" pitchFamily="50" charset="-52"/>
            </a:endParaRPr>
          </a:p>
        </p:txBody>
      </p:sp>
      <p:sp>
        <p:nvSpPr>
          <p:cNvPr id="12" name="Прямоугольник 11"/>
          <p:cNvSpPr/>
          <p:nvPr/>
        </p:nvSpPr>
        <p:spPr>
          <a:xfrm>
            <a:off x="6176022" y="3391516"/>
            <a:ext cx="2207656" cy="307777"/>
          </a:xfrm>
          <a:prstGeom prst="rect">
            <a:avLst/>
          </a:prstGeom>
        </p:spPr>
        <p:txBody>
          <a:bodyPr wrap="none">
            <a:spAutoFit/>
          </a:bodyPr>
          <a:lstStyle/>
          <a:p>
            <a:pPr algn="just"/>
            <a:r>
              <a:rPr lang="ru-RU" sz="1400" dirty="0" smtClean="0">
                <a:latin typeface="Ermilov" panose="02000000000000000000" pitchFamily="50" charset="-52"/>
              </a:rPr>
              <a:t>терміни їх виконання</a:t>
            </a:r>
            <a:endParaRPr lang="ru-RU" sz="1400" dirty="0">
              <a:latin typeface="Ermilov" panose="02000000000000000000" pitchFamily="50" charset="-52"/>
            </a:endParaRPr>
          </a:p>
        </p:txBody>
      </p:sp>
    </p:spTree>
    <p:extLst>
      <p:ext uri="{BB962C8B-B14F-4D97-AF65-F5344CB8AC3E}">
        <p14:creationId xmlns:p14="http://schemas.microsoft.com/office/powerpoint/2010/main" val="920382111"/>
      </p:ext>
    </p:extLst>
  </p:cSld>
  <p:clrMapOvr>
    <a:masterClrMapping/>
  </p:clrMapOvr>
  <p:transition spd="slow">
    <p:wipe dir="r"/>
  </p:transition>
  <p:timing>
    <p:tnLst>
      <p:par>
        <p:cTn id="1" dur="indefinite" restart="never" nodeType="tmRoot"/>
      </p:par>
    </p:tnLst>
  </p:timing>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Olena\общая папка\Untitled11.png" id="54293" name="Picture 3"/>
          <p:cNvPicPr>
            <a:picLocks noChangeArrowheads="1" noChangeAspect="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bIns="45719" lIns="91438" rIns="91438" tIns="45719">
              <a:spAutoFit/>
            </a:bodyPr>
            <a:lstStyle/>
            <a:p>
              <a:r>
                <a:rPr altLang="uk-UA" b="1" dirty="0" lang="uk-UA" sz="1200">
                  <a:latin charset="-52" panose="02000000000000000000" pitchFamily="50" typeface="Ermilov"/>
                  <a:cs charset="0" pitchFamily="18" typeface="Times New Roman"/>
                </a:rPr>
                <a:t>Державна служба</a:t>
              </a:r>
            </a:p>
            <a:p>
              <a:r>
                <a:rPr altLang="uk-UA" b="1" dirty="0" lang="uk-UA" sz="1200">
                  <a:latin charset="-52" panose="02000000000000000000" pitchFamily="50" typeface="Ermilov"/>
                  <a:cs charset="0" pitchFamily="18" typeface="Times New Roman"/>
                </a:rPr>
                <a:t>якості освіти </a:t>
              </a:r>
              <a:r>
                <a:rPr altLang="uk-UA" b="1" dirty="0" lang="uk-UA" smtClean="0" sz="1200">
                  <a:latin charset="-52" panose="02000000000000000000" pitchFamily="50" typeface="Ermilov"/>
                  <a:cs charset="0" pitchFamily="18" typeface="Times New Roman"/>
                </a:rPr>
                <a:t>України</a:t>
              </a:r>
              <a:endParaRPr altLang="uk-UA" b="1" dirty="0" lang="ru-RU" sz="1200">
                <a:latin charset="-52" panose="02000000000000000000" pitchFamily="50" typeface="Ermilov"/>
                <a:cs charset="0" pitchFamily="18" typeface="Times New Roman"/>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imgH="887014" imgW="658794" name="Picture" progId="Word.Picture.8" r:id="rId5" spid="_x0000_s94332">
                    <p:embed/>
                  </p:oleObj>
                </mc:Choice>
                <mc:Fallback>
                  <p:oleObj imgH="887014" imgW="658794" name="Picture" progId="Word.Picture.8" r:id="rId5">
                    <p:embed/>
                    <p:pic>
                      <p:nvPicPr>
                        <p:cNvPr id="54283" name="Object 11"/>
                        <p:cNvPicPr>
                          <a:picLocks noChangeArrowheads="1"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algn="ctr" w="6350">
                <a:solidFill>
                  <a:srgbClr val="1813DF"/>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algn="ctr" w="6350">
                <a:solidFill>
                  <a:srgbClr val="FFFF00"/>
                </a:solidFill>
                <a:miter lim="800000"/>
                <a:headEnd/>
                <a:tailEnd/>
              </a:ln>
            </p:spPr>
            <p:txBody>
              <a:bodyPr anchor="ctr" bIns="45719" lIns="91438" rIns="91438" tIns="45719"/>
              <a:lstStyle/>
              <a:p>
                <a:pPr algn="ctr">
                  <a:defRPr/>
                </a:pPr>
                <a:endParaRPr dirty="0" lang="uk-UA">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bIns="45719" lIns="91438" rIns="91438" tIns="45719">
            <a:spAutoFit/>
          </a:bodyPr>
          <a:lstStyle/>
          <a:p>
            <a:pPr algn="ctr"/>
            <a:r>
              <a:rPr altLang="uk-UA" dirty="0" lang="en-US" smtClean="0" sz="1400">
                <a:latin charset="-52" panose="02000000000000000000" pitchFamily="50" typeface="Ermilov"/>
              </a:rPr>
              <a:t>2020</a:t>
            </a:r>
            <a:endParaRPr altLang="uk-UA" dirty="0" lang="uk-UA" sz="1400">
              <a:latin charset="-52" panose="02000000000000000000" pitchFamily="50" typeface="Ermilov"/>
            </a:endParaRPr>
          </a:p>
        </p:txBody>
      </p:sp>
      <p:pic>
        <p:nvPicPr>
          <p:cNvPr id="54328" name="Picture 56"/>
          <p:cNvPicPr>
            <a:picLocks noChangeArrowheads="1"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pic>
      <p:sp>
        <p:nvSpPr>
          <p:cNvPr id="2" name="Номер слайда 1"/>
          <p:cNvSpPr>
            <a:spLocks noGrp="1"/>
          </p:cNvSpPr>
          <p:nvPr>
            <p:ph idx="12" sz="quarter" type="sldNum"/>
          </p:nvPr>
        </p:nvSpPr>
        <p:spPr>
          <a:xfrm>
            <a:off x="6962309" y="4763498"/>
            <a:ext cx="2133600" cy="274637"/>
          </a:xfrm>
        </p:spPr>
        <p:txBody>
          <a:bodyPr/>
          <a:lstStyle/>
          <a:p>
            <a:pPr>
              <a:defRPr/>
            </a:pPr>
            <a:fld id="{7731D28F-16D8-4743-952D-203CE6639C49}" type="slidenum">
              <a:rPr lang="ru-RU" smtClean="0">
                <a:latin charset="-52" panose="02000000000000000000" pitchFamily="50" typeface="Ermilov"/>
              </a:rPr>
              <a:pPr>
                <a:defRPr/>
              </a:pPr>
              <a:t>44</a:t>
            </a:fld>
            <a:endParaRPr dirty="0" lang="ru-RU">
              <a:latin charset="-52" panose="02000000000000000000" pitchFamily="50" typeface="Ermilov"/>
            </a:endParaRPr>
          </a:p>
        </p:txBody>
      </p:sp>
      <p:sp>
        <p:nvSpPr>
          <p:cNvPr id="3" name="Прямоугольник 2"/>
          <p:cNvSpPr/>
          <p:nvPr/>
        </p:nvSpPr>
        <p:spPr>
          <a:xfrm>
            <a:off x="-12251" y="245163"/>
            <a:ext cx="1911101" cy="1569660"/>
          </a:xfrm>
          <a:prstGeom prst="rect">
            <a:avLst/>
          </a:prstGeom>
        </p:spPr>
        <p:txBody>
          <a:bodyPr wrap="none">
            <a:spAutoFit/>
          </a:bodyPr>
          <a:lstStyle/>
          <a:p>
            <a:r>
              <a:rPr dirty="0" lang="ru-RU" smtClean="0" sz="9600">
                <a:latin charset="-52" panose="02000000000000000000" pitchFamily="50" typeface="Ermilov"/>
              </a:rPr>
              <a:t>20</a:t>
            </a:r>
            <a:endParaRPr dirty="0" lang="ru-RU" sz="9600"/>
          </a:p>
        </p:txBody>
      </p:sp>
      <p:sp>
        <p:nvSpPr>
          <p:cNvPr id="4" name="Прямоугольник 3"/>
          <p:cNvSpPr/>
          <p:nvPr/>
        </p:nvSpPr>
        <p:spPr>
          <a:xfrm>
            <a:off x="1577381" y="625088"/>
            <a:ext cx="4390570" cy="954107"/>
          </a:xfrm>
          <a:prstGeom prst="rect">
            <a:avLst/>
          </a:prstGeom>
        </p:spPr>
        <p:txBody>
          <a:bodyPr wrap="square">
            <a:spAutoFit/>
          </a:bodyPr>
          <a:lstStyle/>
          <a:p>
            <a:pPr algn="ctr"/>
            <a:r>
              <a:rPr dirty="0" lang="uk-UA" smtClean="0" sz="1400">
                <a:latin charset="-52" panose="02000000000000000000" pitchFamily="50" typeface="Ermilov"/>
                <a:ea charset="0" panose="020F0502020204030204" pitchFamily="34" typeface="Calibri"/>
                <a:cs charset="0" panose="02020603050405020304" pitchFamily="18" typeface="Times New Roman"/>
              </a:rPr>
              <a:t>ПОРЯДОК ПОДАННЯ ТА РОЗГЛЯДУ </a:t>
            </a:r>
          </a:p>
          <a:p>
            <a:pPr algn="ctr"/>
            <a:r>
              <a:rPr dirty="0" lang="uk-UA" smtClean="0" sz="1400">
                <a:latin charset="-52" panose="02000000000000000000" pitchFamily="50" typeface="Ermilov"/>
                <a:ea charset="0" panose="020F0502020204030204" pitchFamily="34" typeface="Calibri"/>
                <a:cs charset="0" panose="02020603050405020304" pitchFamily="18" typeface="Times New Roman"/>
              </a:rPr>
              <a:t>(З ДОТРИМАННЯМ КОНФІДЕНЦІЙНОСТІ) ЗАЯВ ПРО ВИПАДКИ БУЛІНГУ (ЦЬКУВАННЯ) В ЗАКЛАДІ ОСВІТИ</a:t>
            </a:r>
            <a:endParaRPr dirty="0" lang="ru-RU" sz="1400"/>
          </a:p>
        </p:txBody>
      </p:sp>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4258" y="679976"/>
            <a:ext cx="2783595" cy="3939137"/>
          </a:xfrm>
          <a:prstGeom prst="rect">
            <a:avLst/>
          </a:prstGeom>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558" y="1579195"/>
            <a:ext cx="2844607" cy="3066281"/>
          </a:xfrm>
          <a:prstGeom prst="rect">
            <a:avLst/>
          </a:prstGeom>
        </p:spPr>
      </p:pic>
      <p:pic>
        <p:nvPicPr>
          <p:cNvPr id="8" name="Рисунок 7"/>
          <p:cNvPicPr>
            <a:picLocks noChangeAspect="1"/>
          </p:cNvPicPr>
          <p:nvPr/>
        </p:nvPicPr>
        <p:blipFill rotWithShape="1">
          <a:blip r:embed="rId10">
            <a:extLst>
              <a:ext uri="{28A0092B-C50C-407E-A947-70E740481C1C}">
                <a14:useLocalDpi xmlns:a14="http://schemas.microsoft.com/office/drawing/2010/main" val="0"/>
              </a:ext>
            </a:extLst>
          </a:blip>
          <a:srcRect t="15"/>
          <a:stretch/>
        </p:blipFill>
        <p:spPr>
          <a:xfrm>
            <a:off x="3222332" y="1579195"/>
            <a:ext cx="2670759" cy="3020183"/>
          </a:xfrm>
          <a:prstGeom prst="rect">
            <a:avLst/>
          </a:prstGeom>
        </p:spPr>
      </p:pic>
    </p:spTree>
    <p:extLst>
      <p:ext uri="{BB962C8B-B14F-4D97-AF65-F5344CB8AC3E}">
        <p14:creationId xmlns:p14="http://schemas.microsoft.com/office/powerpoint/2010/main" val="859119632"/>
      </p:ext>
    </p:extLst>
  </p:cSld>
  <p:clrMapOvr>
    <a:masterClrMapping/>
  </p:clrMapOvr>
  <p:transition spd="slow">
    <p:wipe dir="r"/>
  </p:transition>
  <p:timing>
    <p:tnLst>
      <p:par>
        <p:cTn dur="indefinite" id="1" nodeType="tmRoot" restart="never"/>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95356"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45</a:t>
            </a:fld>
            <a:endParaRPr lang="ru-RU" dirty="0">
              <a:latin typeface="Ermilov" panose="02000000000000000000" pitchFamily="50" charset="-52"/>
            </a:endParaRPr>
          </a:p>
        </p:txBody>
      </p:sp>
      <p:sp>
        <p:nvSpPr>
          <p:cNvPr id="3" name="Прямоугольник 2"/>
          <p:cNvSpPr/>
          <p:nvPr/>
        </p:nvSpPr>
        <p:spPr>
          <a:xfrm>
            <a:off x="0" y="245582"/>
            <a:ext cx="1545616" cy="1569660"/>
          </a:xfrm>
          <a:prstGeom prst="rect">
            <a:avLst/>
          </a:prstGeom>
        </p:spPr>
        <p:txBody>
          <a:bodyPr wrap="none">
            <a:spAutoFit/>
          </a:bodyPr>
          <a:lstStyle/>
          <a:p>
            <a:r>
              <a:rPr lang="ru-RU" sz="9600" dirty="0" smtClean="0">
                <a:latin typeface="Ermilov" panose="02000000000000000000" pitchFamily="50" charset="-52"/>
              </a:rPr>
              <a:t>21</a:t>
            </a:r>
            <a:endParaRPr lang="ru-RU" sz="9600" dirty="0"/>
          </a:p>
        </p:txBody>
      </p:sp>
      <p:sp>
        <p:nvSpPr>
          <p:cNvPr id="4" name="Прямоугольник 3"/>
          <p:cNvSpPr/>
          <p:nvPr/>
        </p:nvSpPr>
        <p:spPr>
          <a:xfrm>
            <a:off x="1259632" y="658223"/>
            <a:ext cx="7488832" cy="923330"/>
          </a:xfrm>
          <a:prstGeom prst="rect">
            <a:avLst/>
          </a:prstGeom>
        </p:spPr>
        <p:txBody>
          <a:bodyPr wrap="square">
            <a:spAutoFit/>
          </a:bodyPr>
          <a:lstStyle/>
          <a:p>
            <a:pPr algn="ctr"/>
            <a:r>
              <a:rPr lang="uk-UA" dirty="0" smtClean="0">
                <a:latin typeface="Ermilov" panose="02000000000000000000" pitchFamily="50" charset="-52"/>
                <a:ea typeface="Calibri" panose="020F0502020204030204" pitchFamily="34" charset="0"/>
                <a:cs typeface="Times New Roman" panose="02020603050405020304" pitchFamily="18" charset="0"/>
              </a:rPr>
              <a:t>ПОРЯДОК РЕАГУВАННЯ НА ДОВЕДЕНІ ВИПАДКИ БУЛІНГУ (ЦЬКУВАННЯ) В ЗАКЛАДІ ОСВІТИ ТА ВІДПОВІДАЛЬНІСТЬ ОСІБ, ПРИЧЕТНИХ ДО БУЛІНГУ (ЦЬКУВАННЯ)</a:t>
            </a:r>
            <a:endParaRPr lang="ru-RU" dirty="0"/>
          </a:p>
        </p:txBody>
      </p:sp>
      <p:pic>
        <p:nvPicPr>
          <p:cNvPr id="6" name="Рисунок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16016" y="1517019"/>
            <a:ext cx="4149080" cy="3111810"/>
          </a:xfrm>
          <a:prstGeom prst="rect">
            <a:avLst/>
          </a:prstGeom>
        </p:spPr>
      </p:pic>
      <p:pic>
        <p:nvPicPr>
          <p:cNvPr id="7" name="Рисунок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399" y="1513585"/>
            <a:ext cx="4562233" cy="3115244"/>
          </a:xfrm>
          <a:prstGeom prst="rect">
            <a:avLst/>
          </a:prstGeom>
        </p:spPr>
      </p:pic>
      <p:sp>
        <p:nvSpPr>
          <p:cNvPr id="9" name="Прямоугольник 8"/>
          <p:cNvSpPr/>
          <p:nvPr/>
        </p:nvSpPr>
        <p:spPr>
          <a:xfrm>
            <a:off x="4716016" y="1513585"/>
            <a:ext cx="4176464" cy="3115244"/>
          </a:xfrm>
          <a:prstGeom prst="rect">
            <a:avLst/>
          </a:prstGeom>
          <a:no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107504" y="1517019"/>
            <a:ext cx="4581128" cy="3111810"/>
          </a:xfrm>
          <a:prstGeom prst="rect">
            <a:avLst/>
          </a:prstGeom>
          <a:noFill/>
          <a:ln>
            <a:solidFill>
              <a:srgbClr val="281B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72022158"/>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586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46</a:t>
            </a:fld>
            <a:endParaRPr lang="ru-RU" dirty="0">
              <a:latin typeface="Ermilov" panose="02000000000000000000" pitchFamily="50" charset="-52"/>
            </a:endParaRPr>
          </a:p>
        </p:txBody>
      </p:sp>
      <p:sp>
        <p:nvSpPr>
          <p:cNvPr id="3" name="Прямоугольник 2"/>
          <p:cNvSpPr/>
          <p:nvPr/>
        </p:nvSpPr>
        <p:spPr>
          <a:xfrm>
            <a:off x="395536" y="873521"/>
            <a:ext cx="3899014" cy="3490186"/>
          </a:xfrm>
          <a:prstGeom prst="rect">
            <a:avLst/>
          </a:prstGeom>
        </p:spPr>
        <p:txBody>
          <a:bodyPr wrap="square">
            <a:spAutoFit/>
          </a:bodyPr>
          <a:lstStyle/>
          <a:p>
            <a:pPr indent="450215" algn="just">
              <a:lnSpc>
                <a:spcPct val="115000"/>
              </a:lnSpc>
              <a:spcAft>
                <a:spcPts val="0"/>
              </a:spcAft>
              <a:tabLst>
                <a:tab pos="630555" algn="l"/>
              </a:tabLst>
            </a:pPr>
            <a:r>
              <a:rPr lang="uk-UA" sz="1600" dirty="0">
                <a:latin typeface="Ermilov" panose="02000000000000000000" pitchFamily="50" charset="-52"/>
                <a:ea typeface="Times New Roman" panose="02020603050405020304" pitchFamily="18" charset="0"/>
              </a:rPr>
              <a:t>Для зменшення загального навантаження, уникнення дублювання інформації в декількох розділах одночасно, а також спрощення контролю за її відповідністю і забезпечення вчасного оновлення </a:t>
            </a:r>
            <a:r>
              <a:rPr lang="uk-UA" sz="1600" dirty="0" smtClean="0">
                <a:latin typeface="Ermilov" panose="02000000000000000000" pitchFamily="50" charset="-52"/>
                <a:ea typeface="Times New Roman" panose="02020603050405020304" pitchFamily="18" charset="0"/>
              </a:rPr>
              <a:t>РЕКОМЕНДОВАНО </a:t>
            </a:r>
            <a:r>
              <a:rPr lang="uk-UA" sz="1600" dirty="0">
                <a:latin typeface="Ermilov" panose="02000000000000000000" pitchFamily="50" charset="-52"/>
                <a:ea typeface="Times New Roman" panose="02020603050405020304" pitchFamily="18" charset="0"/>
              </a:rPr>
              <a:t>виокремити в окремий структурний елемент сайту розділ </a:t>
            </a:r>
            <a:r>
              <a:rPr lang="uk-UA" sz="1600" dirty="0" smtClean="0">
                <a:latin typeface="Ermilov" panose="02000000000000000000" pitchFamily="50" charset="-52"/>
                <a:ea typeface="Times New Roman" panose="02020603050405020304" pitchFamily="18" charset="0"/>
              </a:rPr>
              <a:t>«Прозорість </a:t>
            </a:r>
            <a:r>
              <a:rPr lang="uk-UA" sz="1600" dirty="0">
                <a:latin typeface="Ermilov" panose="02000000000000000000" pitchFamily="50" charset="-52"/>
                <a:ea typeface="Times New Roman" panose="02020603050405020304" pitchFamily="18" charset="0"/>
              </a:rPr>
              <a:t>та інформаційна відкритість </a:t>
            </a:r>
            <a:r>
              <a:rPr lang="uk-UA" sz="1600" dirty="0" smtClean="0">
                <a:latin typeface="Ermilov" panose="02000000000000000000" pitchFamily="50" charset="-52"/>
                <a:ea typeface="Times New Roman" panose="02020603050405020304" pitchFamily="18" charset="0"/>
              </a:rPr>
              <a:t>закладу освіти».</a:t>
            </a:r>
            <a:endParaRPr lang="ru-RU" sz="1600" dirty="0">
              <a:effectLst/>
              <a:latin typeface="Ermilov" panose="02000000000000000000" pitchFamily="50" charset="-52"/>
              <a:ea typeface="Calibri" panose="020F0502020204030204" pitchFamily="34" charset="0"/>
            </a:endParaRP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3629" y="654261"/>
            <a:ext cx="4280009" cy="4044941"/>
          </a:xfrm>
          <a:prstGeom prst="rect">
            <a:avLst/>
          </a:prstGeom>
        </p:spPr>
      </p:pic>
    </p:spTree>
    <p:extLst>
      <p:ext uri="{BB962C8B-B14F-4D97-AF65-F5344CB8AC3E}">
        <p14:creationId xmlns:p14="http://schemas.microsoft.com/office/powerpoint/2010/main" val="3278422388"/>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66892"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47</a:t>
            </a:fld>
            <a:endParaRPr lang="ru-RU" dirty="0">
              <a:latin typeface="Ermilov" panose="02000000000000000000" pitchFamily="50" charset="-52"/>
            </a:endParaRPr>
          </a:p>
        </p:txBody>
      </p:sp>
      <p:sp>
        <p:nvSpPr>
          <p:cNvPr id="3" name="Прямоугольник 2"/>
          <p:cNvSpPr/>
          <p:nvPr/>
        </p:nvSpPr>
        <p:spPr>
          <a:xfrm>
            <a:off x="589071" y="552897"/>
            <a:ext cx="7965855" cy="1077218"/>
          </a:xfrm>
          <a:prstGeom prst="rect">
            <a:avLst/>
          </a:prstGeom>
        </p:spPr>
        <p:txBody>
          <a:bodyPr wrap="square">
            <a:spAutoFit/>
          </a:bodyPr>
          <a:lstStyle/>
          <a:p>
            <a:pPr algn="ctr"/>
            <a:r>
              <a:rPr lang="ru-RU" sz="3200" dirty="0" smtClean="0">
                <a:latin typeface="Ermilov" panose="02000000000000000000" pitchFamily="50" charset="-52"/>
              </a:rPr>
              <a:t>Управління Державної служби якості освіти у Сумській області</a:t>
            </a:r>
            <a:endParaRPr lang="ru-RU" sz="3200" dirty="0">
              <a:latin typeface="Ermilov" panose="02000000000000000000" pitchFamily="50" charset="-52"/>
            </a:endParaRPr>
          </a:p>
        </p:txBody>
      </p:sp>
      <p:sp>
        <p:nvSpPr>
          <p:cNvPr id="4" name="Прямоугольник 3"/>
          <p:cNvSpPr/>
          <p:nvPr/>
        </p:nvSpPr>
        <p:spPr>
          <a:xfrm>
            <a:off x="3576513" y="1609548"/>
            <a:ext cx="1962397" cy="400110"/>
          </a:xfrm>
          <a:prstGeom prst="rect">
            <a:avLst/>
          </a:prstGeom>
        </p:spPr>
        <p:txBody>
          <a:bodyPr wrap="none">
            <a:spAutoFit/>
          </a:bodyPr>
          <a:lstStyle/>
          <a:p>
            <a:r>
              <a:rPr lang="ru-RU" sz="2000" dirty="0" smtClean="0">
                <a:latin typeface="Ermilov" panose="02000000000000000000" pitchFamily="50" charset="-52"/>
              </a:rPr>
              <a:t>Керівництво:</a:t>
            </a:r>
            <a:endParaRPr lang="ru-RU" sz="2000" dirty="0">
              <a:latin typeface="Ermilov" panose="02000000000000000000" pitchFamily="50" charset="-52"/>
            </a:endParaRPr>
          </a:p>
        </p:txBody>
      </p:sp>
      <p:sp>
        <p:nvSpPr>
          <p:cNvPr id="6" name="Прямоугольник 5"/>
          <p:cNvSpPr/>
          <p:nvPr/>
        </p:nvSpPr>
        <p:spPr>
          <a:xfrm>
            <a:off x="467544" y="1982326"/>
            <a:ext cx="4572000" cy="338554"/>
          </a:xfrm>
          <a:prstGeom prst="rect">
            <a:avLst/>
          </a:prstGeom>
        </p:spPr>
        <p:txBody>
          <a:bodyPr>
            <a:spAutoFit/>
          </a:bodyPr>
          <a:lstStyle/>
          <a:p>
            <a:r>
              <a:rPr lang="ru-RU" sz="1600" b="1" dirty="0">
                <a:latin typeface="Verdana" panose="020B0604030504040204" pitchFamily="34" charset="0"/>
              </a:rPr>
              <a:t>Начальник управління</a:t>
            </a:r>
            <a:r>
              <a:rPr lang="ru-RU" sz="1600" dirty="0">
                <a:latin typeface="Verdana" panose="020B0604030504040204" pitchFamily="34" charset="0"/>
              </a:rPr>
              <a:t> – </a:t>
            </a:r>
          </a:p>
        </p:txBody>
      </p:sp>
      <p:sp>
        <p:nvSpPr>
          <p:cNvPr id="7" name="Прямоугольник 6"/>
          <p:cNvSpPr/>
          <p:nvPr/>
        </p:nvSpPr>
        <p:spPr>
          <a:xfrm>
            <a:off x="467544" y="2556321"/>
            <a:ext cx="4248472" cy="784830"/>
          </a:xfrm>
          <a:prstGeom prst="rect">
            <a:avLst/>
          </a:prstGeom>
        </p:spPr>
        <p:txBody>
          <a:bodyPr wrap="square">
            <a:spAutoFit/>
          </a:bodyPr>
          <a:lstStyle/>
          <a:p>
            <a:r>
              <a:rPr lang="ru-RU" sz="1500" b="1" dirty="0" smtClean="0">
                <a:latin typeface="Verdana" panose="020B0604030504040204" pitchFamily="34" charset="0"/>
              </a:rPr>
              <a:t>Заступник </a:t>
            </a:r>
            <a:r>
              <a:rPr lang="ru-RU" sz="1500" b="1" dirty="0">
                <a:latin typeface="Verdana" panose="020B0604030504040204" pitchFamily="34" charset="0"/>
              </a:rPr>
              <a:t>начальника управління – начальник відділу інституційного аудиту</a:t>
            </a:r>
            <a:r>
              <a:rPr lang="ru-RU" sz="1500" dirty="0">
                <a:latin typeface="Verdana" panose="020B0604030504040204" pitchFamily="34" charset="0"/>
              </a:rPr>
              <a:t> – </a:t>
            </a:r>
            <a:endParaRPr lang="ru-RU" sz="1500" b="0" i="0" dirty="0">
              <a:effectLst/>
              <a:latin typeface="Verdana" panose="020B0604030504040204" pitchFamily="34" charset="0"/>
            </a:endParaRPr>
          </a:p>
        </p:txBody>
      </p:sp>
      <p:sp>
        <p:nvSpPr>
          <p:cNvPr id="8" name="Прямоугольник 7"/>
          <p:cNvSpPr/>
          <p:nvPr/>
        </p:nvSpPr>
        <p:spPr>
          <a:xfrm>
            <a:off x="4032533" y="1943062"/>
            <a:ext cx="4572000" cy="584775"/>
          </a:xfrm>
          <a:prstGeom prst="rect">
            <a:avLst/>
          </a:prstGeom>
        </p:spPr>
        <p:txBody>
          <a:bodyPr>
            <a:spAutoFit/>
          </a:bodyPr>
          <a:lstStyle/>
          <a:p>
            <a:pPr algn="ctr"/>
            <a:r>
              <a:rPr lang="ru-RU" sz="1600" b="1" dirty="0" smtClean="0">
                <a:solidFill>
                  <a:srgbClr val="1813DF"/>
                </a:solidFill>
                <a:latin typeface="Verdana" panose="020B0604030504040204" pitchFamily="34" charset="0"/>
              </a:rPr>
              <a:t>Рябуха </a:t>
            </a:r>
            <a:r>
              <a:rPr lang="ru-RU" sz="1600" b="1" dirty="0">
                <a:solidFill>
                  <a:srgbClr val="1813DF"/>
                </a:solidFill>
                <a:latin typeface="Verdana" panose="020B0604030504040204" pitchFamily="34" charset="0"/>
              </a:rPr>
              <a:t>Алла </a:t>
            </a:r>
            <a:r>
              <a:rPr lang="ru-RU" sz="1600" b="1" dirty="0" smtClean="0">
                <a:solidFill>
                  <a:srgbClr val="1813DF"/>
                </a:solidFill>
                <a:latin typeface="Verdana" panose="020B0604030504040204" pitchFamily="34" charset="0"/>
              </a:rPr>
              <a:t>Петрівна</a:t>
            </a:r>
          </a:p>
          <a:p>
            <a:pPr algn="ctr"/>
            <a:r>
              <a:rPr lang="ru-RU" sz="1600" b="1" dirty="0">
                <a:latin typeface="Verdana" panose="020B0604030504040204" pitchFamily="34" charset="0"/>
              </a:rPr>
              <a:t>+38(099)4140819</a:t>
            </a:r>
          </a:p>
        </p:txBody>
      </p:sp>
      <p:sp>
        <p:nvSpPr>
          <p:cNvPr id="9" name="Прямоугольник 8"/>
          <p:cNvSpPr/>
          <p:nvPr/>
        </p:nvSpPr>
        <p:spPr>
          <a:xfrm>
            <a:off x="4920685" y="2555265"/>
            <a:ext cx="3225563" cy="830997"/>
          </a:xfrm>
          <a:prstGeom prst="rect">
            <a:avLst/>
          </a:prstGeom>
        </p:spPr>
        <p:txBody>
          <a:bodyPr wrap="none">
            <a:spAutoFit/>
          </a:bodyPr>
          <a:lstStyle/>
          <a:p>
            <a:r>
              <a:rPr lang="ru-RU" sz="1600" b="1" dirty="0">
                <a:solidFill>
                  <a:srgbClr val="1813DF"/>
                </a:solidFill>
                <a:latin typeface="Verdana" panose="020B0604030504040204" pitchFamily="34" charset="0"/>
              </a:rPr>
              <a:t>Юшко Наталія </a:t>
            </a:r>
            <a:r>
              <a:rPr lang="ru-RU" sz="1600" b="1" dirty="0" smtClean="0">
                <a:solidFill>
                  <a:srgbClr val="1813DF"/>
                </a:solidFill>
                <a:latin typeface="Verdana" panose="020B0604030504040204" pitchFamily="34" charset="0"/>
              </a:rPr>
              <a:t>Вікторівна</a:t>
            </a:r>
          </a:p>
          <a:p>
            <a:pPr algn="ctr"/>
            <a:r>
              <a:rPr lang="ru-RU" sz="1600" b="1" dirty="0">
                <a:latin typeface="Verdana" panose="020B0604030504040204" pitchFamily="34" charset="0"/>
              </a:rPr>
              <a:t>+38(099)0333505; </a:t>
            </a:r>
            <a:endParaRPr lang="ru-RU" sz="1600" b="1" dirty="0" smtClean="0">
              <a:latin typeface="Verdana" panose="020B0604030504040204" pitchFamily="34" charset="0"/>
            </a:endParaRPr>
          </a:p>
          <a:p>
            <a:pPr algn="ctr"/>
            <a:r>
              <a:rPr lang="ru-RU" sz="1600" b="1" dirty="0" smtClean="0">
                <a:latin typeface="Verdana" panose="020B0604030504040204" pitchFamily="34" charset="0"/>
              </a:rPr>
              <a:t>+</a:t>
            </a:r>
            <a:r>
              <a:rPr lang="ru-RU" sz="1600" b="1" dirty="0">
                <a:latin typeface="Verdana" panose="020B0604030504040204" pitchFamily="34" charset="0"/>
              </a:rPr>
              <a:t>38(098)9262675</a:t>
            </a:r>
          </a:p>
        </p:txBody>
      </p:sp>
      <p:sp>
        <p:nvSpPr>
          <p:cNvPr id="10" name="Прямоугольник 9"/>
          <p:cNvSpPr/>
          <p:nvPr/>
        </p:nvSpPr>
        <p:spPr>
          <a:xfrm>
            <a:off x="720221" y="3413690"/>
            <a:ext cx="7799350" cy="1754326"/>
          </a:xfrm>
          <a:prstGeom prst="rect">
            <a:avLst/>
          </a:prstGeom>
        </p:spPr>
        <p:txBody>
          <a:bodyPr wrap="square">
            <a:spAutoFit/>
          </a:bodyPr>
          <a:lstStyle/>
          <a:p>
            <a:pPr algn="ctr"/>
            <a:r>
              <a:rPr lang="ru-RU" b="1" dirty="0">
                <a:latin typeface="Ermilov" panose="02000000000000000000" pitchFamily="50" charset="-52"/>
              </a:rPr>
              <a:t>Адреса</a:t>
            </a:r>
            <a:r>
              <a:rPr lang="ru-RU" dirty="0">
                <a:latin typeface="Ermilov" panose="02000000000000000000" pitchFamily="50" charset="-52"/>
              </a:rPr>
              <a:t>: </a:t>
            </a:r>
            <a:endParaRPr lang="ru-RU" dirty="0" smtClean="0">
              <a:latin typeface="Ermilov" panose="02000000000000000000" pitchFamily="50" charset="-52"/>
            </a:endParaRPr>
          </a:p>
          <a:p>
            <a:pPr algn="ctr"/>
            <a:r>
              <a:rPr lang="ru-RU" dirty="0" smtClean="0">
                <a:latin typeface="Ermilov" panose="02000000000000000000" pitchFamily="50" charset="-52"/>
              </a:rPr>
              <a:t>40016, Сумська обл., м. Суми, вул</a:t>
            </a:r>
            <a:r>
              <a:rPr lang="ru-RU" dirty="0">
                <a:latin typeface="Ermilov" panose="02000000000000000000" pitchFamily="50" charset="-52"/>
              </a:rPr>
              <a:t>. Прокоф’єва, 38, </a:t>
            </a:r>
            <a:endParaRPr lang="ru-RU" dirty="0" smtClean="0">
              <a:latin typeface="Ermilov" panose="02000000000000000000" pitchFamily="50" charset="-52"/>
            </a:endParaRPr>
          </a:p>
          <a:p>
            <a:pPr algn="ctr"/>
            <a:r>
              <a:rPr lang="ru-RU" b="1" dirty="0" smtClean="0">
                <a:latin typeface="Ermilov" panose="02000000000000000000" pitchFamily="50" charset="-52"/>
              </a:rPr>
              <a:t>Електронна пошта</a:t>
            </a:r>
            <a:r>
              <a:rPr lang="ru-RU" dirty="0">
                <a:latin typeface="Ermilov" panose="02000000000000000000" pitchFamily="50" charset="-52"/>
              </a:rPr>
              <a:t>: </a:t>
            </a:r>
            <a:r>
              <a:rPr lang="en-US" b="1" dirty="0" smtClean="0">
                <a:latin typeface="Ermilov" panose="02000000000000000000" pitchFamily="50" charset="-52"/>
              </a:rPr>
              <a:t>sumy@sqe.gov.ua,</a:t>
            </a:r>
            <a:r>
              <a:rPr lang="uk-UA" b="1" dirty="0" smtClean="0">
                <a:latin typeface="Ermilov" panose="02000000000000000000" pitchFamily="50" charset="-52"/>
              </a:rPr>
              <a:t> </a:t>
            </a:r>
            <a:r>
              <a:rPr lang="en-US" b="1" dirty="0" smtClean="0">
                <a:latin typeface="Ermilov" panose="02000000000000000000" pitchFamily="50" charset="-52"/>
              </a:rPr>
              <a:t>sumy@gmail.com</a:t>
            </a:r>
            <a:endParaRPr lang="uk-UA" b="1" dirty="0" smtClean="0">
              <a:latin typeface="Ermilov" panose="02000000000000000000" pitchFamily="50" charset="-52"/>
            </a:endParaRPr>
          </a:p>
          <a:p>
            <a:pPr algn="ctr"/>
            <a:r>
              <a:rPr lang="uk-UA" b="1" dirty="0" smtClean="0">
                <a:latin typeface="Ermilov" panose="02000000000000000000" pitchFamily="50" charset="-52"/>
              </a:rPr>
              <a:t>Сайт Державної служби якості освіти: </a:t>
            </a:r>
            <a:r>
              <a:rPr lang="en-US" b="1" dirty="0">
                <a:latin typeface="Ermilov" panose="02000000000000000000" pitchFamily="50" charset="-52"/>
              </a:rPr>
              <a:t>http://sqe.gov.ua</a:t>
            </a:r>
            <a:endParaRPr lang="uk-UA" b="1" dirty="0" smtClean="0">
              <a:latin typeface="Ermilov" panose="02000000000000000000" pitchFamily="50" charset="-52"/>
            </a:endParaRPr>
          </a:p>
          <a:p>
            <a:endParaRPr lang="en-US" b="1" dirty="0">
              <a:latin typeface="Ermilov" panose="02000000000000000000" pitchFamily="50" charset="-52"/>
            </a:endParaRPr>
          </a:p>
          <a:p>
            <a:endParaRPr lang="ru-RU" b="0" i="0" dirty="0">
              <a:solidFill>
                <a:srgbClr val="555555"/>
              </a:solidFill>
              <a:effectLst/>
              <a:latin typeface="Verdana" panose="020B0604030504040204" pitchFamily="34" charset="0"/>
            </a:endParaRPr>
          </a:p>
        </p:txBody>
      </p:sp>
    </p:spTree>
    <p:extLst>
      <p:ext uri="{BB962C8B-B14F-4D97-AF65-F5344CB8AC3E}">
        <p14:creationId xmlns:p14="http://schemas.microsoft.com/office/powerpoint/2010/main" val="646861932"/>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10447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71498" y="802756"/>
            <a:ext cx="9001000" cy="523220"/>
          </a:xfrm>
          <a:prstGeom prst="rect">
            <a:avLst/>
          </a:prstGeom>
        </p:spPr>
        <p:txBody>
          <a:bodyPr wrap="square">
            <a:spAutoFit/>
          </a:bodyPr>
          <a:lstStyle/>
          <a:p>
            <a:pPr algn="ctr">
              <a:spcAft>
                <a:spcPts val="800"/>
              </a:spcAft>
            </a:pPr>
            <a:r>
              <a:rPr lang="uk-UA" sz="2800" b="1" dirty="0" smtClean="0">
                <a:solidFill>
                  <a:srgbClr val="281BA5"/>
                </a:solidFill>
                <a:latin typeface="Ermilov" panose="02000000000000000000" pitchFamily="50" charset="-52"/>
                <a:ea typeface="Calibri" panose="020F0502020204030204" pitchFamily="34" charset="0"/>
                <a:cs typeface="Times New Roman" panose="02020603050405020304" pitchFamily="18" charset="0"/>
              </a:rPr>
              <a:t>ЗАКЛАДИ ДОШКІЛЬНОЇ ОСВІТИ</a:t>
            </a:r>
          </a:p>
        </p:txBody>
      </p:sp>
      <p:sp>
        <p:nvSpPr>
          <p:cNvPr id="4" name="Прямоугольник 3"/>
          <p:cNvSpPr/>
          <p:nvPr/>
        </p:nvSpPr>
        <p:spPr>
          <a:xfrm>
            <a:off x="269936" y="2323035"/>
            <a:ext cx="8604125" cy="1870897"/>
          </a:xfrm>
          <a:prstGeom prst="rect">
            <a:avLst/>
          </a:prstGeom>
        </p:spPr>
        <p:txBody>
          <a:bodyPr wrap="square">
            <a:spAutoFit/>
          </a:bodyPr>
          <a:lstStyle/>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статут </a:t>
            </a:r>
            <a:r>
              <a:rPr lang="uk-UA" sz="1200" dirty="0">
                <a:latin typeface="Ermilov" panose="02000000000000000000" pitchFamily="50" charset="-52"/>
                <a:ea typeface="Calibri" panose="020F0502020204030204" pitchFamily="34" charset="0"/>
                <a:cs typeface="Times New Roman" panose="02020603050405020304" pitchFamily="18" charset="0"/>
              </a:rPr>
              <a:t>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ліцензії </a:t>
            </a:r>
            <a:r>
              <a:rPr lang="uk-UA" sz="1200" dirty="0">
                <a:latin typeface="Ermilov" panose="02000000000000000000" pitchFamily="50" charset="-52"/>
                <a:ea typeface="Calibri" panose="020F0502020204030204" pitchFamily="34" charset="0"/>
                <a:cs typeface="Times New Roman" panose="02020603050405020304" pitchFamily="18" charset="0"/>
              </a:rPr>
              <a:t>на провадження освітньої </a:t>
            </a:r>
            <a:r>
              <a:rPr lang="uk-UA" sz="1200" dirty="0" smtClean="0">
                <a:latin typeface="Ermilov" panose="02000000000000000000" pitchFamily="50" charset="-52"/>
                <a:ea typeface="Calibri" panose="020F0502020204030204" pitchFamily="34" charset="0"/>
                <a:cs typeface="Times New Roman" panose="02020603050405020304" pitchFamily="18" charset="0"/>
              </a:rPr>
              <a:t>діяльності;</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структура </a:t>
            </a:r>
            <a:r>
              <a:rPr lang="uk-UA" sz="1200" dirty="0">
                <a:latin typeface="Ermilov" panose="02000000000000000000" pitchFamily="50" charset="-52"/>
                <a:ea typeface="Calibri" panose="020F0502020204030204" pitchFamily="34" charset="0"/>
                <a:cs typeface="Times New Roman" panose="02020603050405020304" pitchFamily="18" charset="0"/>
              </a:rPr>
              <a:t>та органи управління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кадровий </a:t>
            </a:r>
            <a:r>
              <a:rPr lang="uk-UA" sz="1200" dirty="0">
                <a:latin typeface="Ermilov" panose="02000000000000000000" pitchFamily="50" charset="-52"/>
                <a:ea typeface="Calibri" panose="020F0502020204030204" pitchFamily="34" charset="0"/>
                <a:cs typeface="Times New Roman" panose="02020603050405020304" pitchFamily="18" charset="0"/>
              </a:rPr>
              <a:t>склад закладу освіти згідно з ліцензійними умовами;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освітні </a:t>
            </a:r>
            <a:r>
              <a:rPr lang="uk-UA" sz="1200" dirty="0">
                <a:latin typeface="Ermilov" panose="02000000000000000000" pitchFamily="50" charset="-52"/>
                <a:ea typeface="Calibri" panose="020F0502020204030204" pitchFamily="34" charset="0"/>
                <a:cs typeface="Times New Roman" panose="02020603050405020304" pitchFamily="18" charset="0"/>
              </a:rPr>
              <a:t>програми, що реалізуються в закладі освіти, та перелік освітніх компонентів, що передбачені відповідною освітньою програмою;</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територія </a:t>
            </a:r>
            <a:r>
              <a:rPr lang="uk-UA" sz="1200" dirty="0">
                <a:latin typeface="Ermilov" panose="02000000000000000000" pitchFamily="50" charset="-52"/>
                <a:ea typeface="Calibri" panose="020F0502020204030204" pitchFamily="34" charset="0"/>
                <a:cs typeface="Times New Roman" panose="02020603050405020304" pitchFamily="18" charset="0"/>
              </a:rPr>
              <a:t>обслуговування, закріплена за закладом освіти його засновником (для закладів дошкільної та загальної середньої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228600" lvl="0" indent="-228600" algn="just">
              <a:lnSpc>
                <a:spcPct val="107000"/>
              </a:lnSpc>
              <a:spcAft>
                <a:spcPts val="800"/>
              </a:spcAft>
              <a:buFont typeface="+mj-lt"/>
              <a:buAutoNum type="arabicPeriod"/>
            </a:pPr>
            <a:r>
              <a:rPr lang="uk-UA" sz="1200" dirty="0" smtClean="0">
                <a:latin typeface="Ermilov" panose="02000000000000000000" pitchFamily="50" charset="-52"/>
                <a:ea typeface="Calibri" panose="020F0502020204030204" pitchFamily="34" charset="0"/>
                <a:cs typeface="Times New Roman" panose="02020603050405020304" pitchFamily="18" charset="0"/>
              </a:rPr>
              <a:t>ліцензований </a:t>
            </a:r>
            <a:r>
              <a:rPr lang="uk-UA" sz="1200" dirty="0">
                <a:latin typeface="Ermilov" panose="02000000000000000000" pitchFamily="50" charset="-52"/>
                <a:ea typeface="Calibri" panose="020F0502020204030204" pitchFamily="34" charset="0"/>
                <a:cs typeface="Times New Roman" panose="02020603050405020304" pitchFamily="18" charset="0"/>
              </a:rPr>
              <a:t>обсяг та фактична кількість осіб, які навчаються у закладі освіти</a:t>
            </a:r>
            <a:r>
              <a:rPr lang="uk-UA" sz="1200" dirty="0" smtClean="0">
                <a:latin typeface="Ermilov" panose="02000000000000000000" pitchFamily="50" charset="-52"/>
                <a:ea typeface="Calibri" panose="020F0502020204030204" pitchFamily="34" charset="0"/>
                <a:cs typeface="Times New Roman" panose="02020603050405020304" pitchFamily="18" charset="0"/>
              </a:rPr>
              <a:t>;</a:t>
            </a:r>
            <a:endParaRPr lang="ru-RU" sz="1200" dirty="0">
              <a:effectLst/>
              <a:latin typeface="Ermilov" panose="02000000000000000000" pitchFamily="50" charset="-52"/>
              <a:ea typeface="Calibri" panose="020F0502020204030204" pitchFamily="34" charset="0"/>
              <a:cs typeface="Times New Roman" panose="02020603050405020304" pitchFamily="18" charset="0"/>
            </a:endParaRPr>
          </a:p>
        </p:txBody>
      </p:sp>
      <p:sp>
        <p:nvSpPr>
          <p:cNvPr id="6" name="Прямоугольник 5"/>
          <p:cNvSpPr/>
          <p:nvPr/>
        </p:nvSpPr>
        <p:spPr>
          <a:xfrm>
            <a:off x="263413" y="1333797"/>
            <a:ext cx="8604125" cy="830997"/>
          </a:xfrm>
          <a:prstGeom prst="rect">
            <a:avLst/>
          </a:prstGeom>
        </p:spPr>
        <p:txBody>
          <a:bodyPr wrap="square">
            <a:spAutoFit/>
          </a:bodyPr>
          <a:lstStyle/>
          <a:p>
            <a:pPr algn="just">
              <a:spcAft>
                <a:spcPts val="800"/>
              </a:spcAft>
            </a:pPr>
            <a:r>
              <a:rPr lang="uk-UA" sz="1600" dirty="0">
                <a:latin typeface="Ermilov" panose="02000000000000000000" pitchFamily="50" charset="-52"/>
                <a:ea typeface="Calibri" panose="020F0502020204030204" pitchFamily="34" charset="0"/>
                <a:cs typeface="Times New Roman" panose="02020603050405020304" pitchFamily="18" charset="0"/>
              </a:rPr>
              <a:t>(що мають ліцензію на провадження освітньої діяльності) </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rPr>
              <a:t>ЗОБОВ</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sym typeface="Symbol" panose="05050102010706020507" pitchFamily="18" charset="2"/>
              </a:rPr>
              <a:t></a:t>
            </a:r>
            <a:r>
              <a:rPr lang="uk-UA" sz="1600" b="1" dirty="0">
                <a:solidFill>
                  <a:srgbClr val="C00000"/>
                </a:solidFill>
                <a:latin typeface="Ermilov" panose="02000000000000000000" pitchFamily="50" charset="-52"/>
                <a:ea typeface="Calibri" panose="020F0502020204030204" pitchFamily="34" charset="0"/>
                <a:cs typeface="Times New Roman" panose="02020603050405020304" pitchFamily="18" charset="0"/>
              </a:rPr>
              <a:t>ЯЗАНІ </a:t>
            </a:r>
            <a:r>
              <a:rPr lang="uk-UA" sz="1600" dirty="0">
                <a:latin typeface="Ermilov" panose="02000000000000000000" pitchFamily="50" charset="-52"/>
                <a:ea typeface="Calibri" panose="020F0502020204030204" pitchFamily="34" charset="0"/>
                <a:cs typeface="Times New Roman" panose="02020603050405020304" pitchFamily="18" charset="0"/>
              </a:rPr>
              <a:t>забезпечувати на своїх веб-сайтах (у разі їх відсутності - на веб-сайтах своїх засновників) відкритий доступ до такої інформації та документів:</a:t>
            </a:r>
            <a:endParaRPr lang="ru-RU" sz="1600" dirty="0">
              <a:latin typeface="Ermilov" panose="02000000000000000000" pitchFamily="50" charset="-52"/>
              <a:ea typeface="Calibri" panose="020F0502020204030204" pitchFamily="34" charset="0"/>
              <a:cs typeface="Times New Roman" panose="02020603050405020304" pitchFamily="18" charset="0"/>
            </a:endParaRPr>
          </a:p>
        </p:txBody>
      </p:sp>
      <p:sp>
        <p:nvSpPr>
          <p:cNvPr id="7" name="Стрелка вниз 6"/>
          <p:cNvSpPr/>
          <p:nvPr/>
        </p:nvSpPr>
        <p:spPr>
          <a:xfrm>
            <a:off x="4284958" y="4284375"/>
            <a:ext cx="545508" cy="295202"/>
          </a:xfrm>
          <a:prstGeom prst="downArrow">
            <a:avLst/>
          </a:prstGeom>
          <a:solidFill>
            <a:schemeClr val="tx2">
              <a:lumMod val="20000"/>
              <a:lumOff val="80000"/>
            </a:schemeClr>
          </a:solid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Номер слайда 7"/>
          <p:cNvSpPr>
            <a:spLocks noGrp="1"/>
          </p:cNvSpPr>
          <p:nvPr>
            <p:ph type="sldNum" sz="quarter" idx="12"/>
          </p:nvPr>
        </p:nvSpPr>
        <p:spPr>
          <a:xfrm>
            <a:off x="6974904" y="4795596"/>
            <a:ext cx="2133600" cy="274637"/>
          </a:xfrm>
        </p:spPr>
        <p:txBody>
          <a:bodyPr/>
          <a:lstStyle/>
          <a:p>
            <a:pPr>
              <a:defRPr/>
            </a:pPr>
            <a:fld id="{7731D28F-16D8-4743-952D-203CE6639C49}" type="slidenum">
              <a:rPr lang="ru-RU" smtClean="0">
                <a:latin typeface="Ermilov" panose="02000000000000000000" pitchFamily="50" charset="-52"/>
              </a:rPr>
              <a:pPr>
                <a:defRPr/>
              </a:pPr>
              <a:t>5</a:t>
            </a:fld>
            <a:endParaRPr lang="ru-RU" dirty="0">
              <a:latin typeface="Ermilov" panose="02000000000000000000" pitchFamily="50" charset="-52"/>
            </a:endParaRPr>
          </a:p>
        </p:txBody>
      </p:sp>
      <p:sp>
        <p:nvSpPr>
          <p:cNvPr id="2" name="Прямоугольник 1"/>
          <p:cNvSpPr/>
          <p:nvPr/>
        </p:nvSpPr>
        <p:spPr>
          <a:xfrm>
            <a:off x="269936" y="561448"/>
            <a:ext cx="4572000" cy="261610"/>
          </a:xfrm>
          <a:prstGeom prst="rect">
            <a:avLst/>
          </a:prstGeom>
        </p:spPr>
        <p:txBody>
          <a:bodyPr>
            <a:spAutoFit/>
          </a:bodyPr>
          <a:lstStyle/>
          <a:p>
            <a:r>
              <a:rPr lang="uk-UA" sz="1100" dirty="0" smtClean="0">
                <a:latin typeface="Ermilov" panose="02000000000000000000" pitchFamily="50" charset="-52"/>
              </a:rPr>
              <a:t>п.2 ст.30 ЗУ «Про освіту»:</a:t>
            </a:r>
            <a:endParaRPr lang="ru-RU" sz="1100" dirty="0">
              <a:latin typeface="Ermilov" panose="02000000000000000000" pitchFamily="50" charset="-52"/>
            </a:endParaRPr>
          </a:p>
        </p:txBody>
      </p:sp>
    </p:spTree>
    <p:extLst>
      <p:ext uri="{BB962C8B-B14F-4D97-AF65-F5344CB8AC3E}">
        <p14:creationId xmlns:p14="http://schemas.microsoft.com/office/powerpoint/2010/main" val="1399234749"/>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105502"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2678" y="951642"/>
            <a:ext cx="8640960" cy="3451842"/>
          </a:xfrm>
          <a:prstGeom prst="rect">
            <a:avLst/>
          </a:prstGeom>
        </p:spPr>
        <p:txBody>
          <a:bodyPr wrap="square">
            <a:spAutoFit/>
          </a:bodyPr>
          <a:lstStyle/>
          <a:p>
            <a:pPr marL="228600" lvl="0" indent="-228600" algn="just">
              <a:lnSpc>
                <a:spcPct val="107000"/>
              </a:lnSpc>
              <a:spcAft>
                <a:spcPts val="0"/>
              </a:spcAft>
              <a:buFont typeface="+mj-lt"/>
              <a:buAutoNum type="arabicPeriod" startAt="8"/>
            </a:pPr>
            <a:r>
              <a:rPr lang="uk-UA" sz="1200" dirty="0" smtClean="0">
                <a:latin typeface="Ermilov" panose="02000000000000000000" pitchFamily="50" charset="-52"/>
                <a:ea typeface="Calibri" panose="020F0502020204030204" pitchFamily="34" charset="0"/>
                <a:cs typeface="Times New Roman" panose="02020603050405020304" pitchFamily="18" charset="0"/>
              </a:rPr>
              <a:t>   мова (мови) освітнього процесу;</a:t>
            </a:r>
            <a:endParaRPr lang="ru-RU" sz="1200" dirty="0" smtClean="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9"/>
            </a:pPr>
            <a:r>
              <a:rPr lang="uk-UA" sz="1200" dirty="0" smtClean="0">
                <a:latin typeface="Ermilov" panose="02000000000000000000" pitchFamily="50" charset="-52"/>
                <a:ea typeface="Calibri" panose="020F0502020204030204" pitchFamily="34" charset="0"/>
                <a:cs typeface="Times New Roman" panose="02020603050405020304" pitchFamily="18" charset="0"/>
              </a:rPr>
              <a:t>наявність </a:t>
            </a:r>
            <a:r>
              <a:rPr lang="uk-UA" sz="1200" dirty="0">
                <a:latin typeface="Ermilov" panose="02000000000000000000" pitchFamily="50" charset="-52"/>
                <a:ea typeface="Calibri" panose="020F0502020204030204" pitchFamily="34" charset="0"/>
                <a:cs typeface="Times New Roman" panose="02020603050405020304" pitchFamily="18" charset="0"/>
              </a:rPr>
              <a:t>вакантних посад, порядок і умови проведення конкурсу на їх заміщення (у разі його проведення);</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матеріально-технічне забезпечення закладу освіти (згідно з ліцензійними умовами);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smtClean="0">
                <a:latin typeface="Ermilov" panose="02000000000000000000" pitchFamily="50" charset="-52"/>
                <a:ea typeface="Calibri" panose="020F0502020204030204" pitchFamily="34" charset="0"/>
                <a:cs typeface="Times New Roman" panose="02020603050405020304" pitchFamily="18" charset="0"/>
              </a:rPr>
              <a:t>результати </a:t>
            </a:r>
            <a:r>
              <a:rPr lang="uk-UA" sz="1200" dirty="0">
                <a:latin typeface="Ermilov" panose="02000000000000000000" pitchFamily="50" charset="-52"/>
                <a:ea typeface="Calibri" panose="020F0502020204030204" pitchFamily="34" charset="0"/>
                <a:cs typeface="Times New Roman" panose="02020603050405020304" pitchFamily="18" charset="0"/>
              </a:rPr>
              <a:t>моніторингу якості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річний звіт про діяльність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правила прийому до закладу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умови доступності закладу освіти для навчання осіб з особливими освітніми потребами;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розмір плати за навчання, підготовку, перепідготовку, підвищення кваліфікації здобувачів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перелік додаткових освітніх та інших послуг, їх вартість, порядок надання та оплати;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правила поведінки здобувача освіти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план заходів, спрямованих на запобігання та протидію булінгу (цькуванню)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порядок подання та розгляду (з дотриманням конфіденційності) заяв про випадки булінгу (цькування) в закладі освіти;</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порядок реагування на доведені випадки булінгу (цькування) в закладі освіти та відповідальність осіб, причетних до булінгу (цькування);</a:t>
            </a:r>
            <a:endParaRPr lang="ru-RU" sz="1200" dirty="0">
              <a:latin typeface="Ermilov" panose="02000000000000000000" pitchFamily="50" charset="-52"/>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startAt="10"/>
            </a:pPr>
            <a:r>
              <a:rPr lang="uk-UA" sz="1200" dirty="0">
                <a:latin typeface="Ermilov" panose="02000000000000000000" pitchFamily="50" charset="-52"/>
                <a:ea typeface="Calibri" panose="020F0502020204030204" pitchFamily="34" charset="0"/>
                <a:cs typeface="Times New Roman" panose="02020603050405020304" pitchFamily="18" charset="0"/>
              </a:rPr>
              <a:t>інша інформація, що оприлюднюється за рішенням закладу освіти або на вимогу законодавства.</a:t>
            </a:r>
            <a:endParaRPr lang="ru-RU" sz="1200" dirty="0">
              <a:effectLst/>
              <a:latin typeface="Ermilov" panose="02000000000000000000" pitchFamily="50" charset="-52"/>
              <a:ea typeface="Calibri" panose="020F0502020204030204" pitchFamily="34" charset="0"/>
              <a:cs typeface="Times New Roman" panose="02020603050405020304" pitchFamily="18" charset="0"/>
            </a:endParaRPr>
          </a:p>
        </p:txBody>
      </p:sp>
      <p:sp>
        <p:nvSpPr>
          <p:cNvPr id="15" name="Стрелка вниз 14"/>
          <p:cNvSpPr/>
          <p:nvPr/>
        </p:nvSpPr>
        <p:spPr>
          <a:xfrm>
            <a:off x="4190404" y="666752"/>
            <a:ext cx="545508" cy="295202"/>
          </a:xfrm>
          <a:prstGeom prst="downArrow">
            <a:avLst/>
          </a:prstGeom>
          <a:solidFill>
            <a:schemeClr val="tx2">
              <a:lumMod val="20000"/>
              <a:lumOff val="80000"/>
            </a:schemeClr>
          </a:solidFill>
          <a:ln>
            <a:solidFill>
              <a:srgbClr val="8A9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Номер слайда 3"/>
          <p:cNvSpPr>
            <a:spLocks noGrp="1"/>
          </p:cNvSpPr>
          <p:nvPr>
            <p:ph type="sldNum" sz="quarter" idx="12"/>
          </p:nvPr>
        </p:nvSpPr>
        <p:spPr>
          <a:xfrm>
            <a:off x="6975475" y="4792710"/>
            <a:ext cx="2133600" cy="274637"/>
          </a:xfrm>
        </p:spPr>
        <p:txBody>
          <a:bodyPr/>
          <a:lstStyle/>
          <a:p>
            <a:pPr>
              <a:defRPr/>
            </a:pPr>
            <a:fld id="{7731D28F-16D8-4743-952D-203CE6639C49}" type="slidenum">
              <a:rPr lang="ru-RU" smtClean="0">
                <a:latin typeface="Ermilov" panose="02000000000000000000" pitchFamily="50" charset="-52"/>
              </a:rPr>
              <a:pPr>
                <a:defRPr/>
              </a:pPr>
              <a:t>6</a:t>
            </a:fld>
            <a:endParaRPr lang="ru-RU" dirty="0">
              <a:latin typeface="Ermilov" panose="02000000000000000000" pitchFamily="50" charset="-52"/>
            </a:endParaRPr>
          </a:p>
        </p:txBody>
      </p:sp>
      <p:sp>
        <p:nvSpPr>
          <p:cNvPr id="3" name="Прямоугольник 2"/>
          <p:cNvSpPr/>
          <p:nvPr/>
        </p:nvSpPr>
        <p:spPr>
          <a:xfrm>
            <a:off x="257842" y="579753"/>
            <a:ext cx="4572000" cy="261610"/>
          </a:xfrm>
          <a:prstGeom prst="rect">
            <a:avLst/>
          </a:prstGeom>
        </p:spPr>
        <p:txBody>
          <a:bodyPr>
            <a:spAutoFit/>
          </a:bodyPr>
          <a:lstStyle/>
          <a:p>
            <a:r>
              <a:rPr lang="ru-RU" sz="1100" dirty="0">
                <a:latin typeface="Ermilov" panose="02000000000000000000" pitchFamily="50" charset="-52"/>
              </a:rPr>
              <a:t>п</a:t>
            </a:r>
            <a:r>
              <a:rPr lang="ru-RU" sz="1100" dirty="0" smtClean="0">
                <a:latin typeface="Ermilov" panose="02000000000000000000" pitchFamily="50" charset="-52"/>
              </a:rPr>
              <a:t>родовження </a:t>
            </a:r>
            <a:r>
              <a:rPr lang="uk-UA" sz="1100" dirty="0">
                <a:latin typeface="Ermilov" panose="02000000000000000000" pitchFamily="50" charset="-52"/>
              </a:rPr>
              <a:t>п.2 ст.30 ЗУ «Про освіту»</a:t>
            </a:r>
            <a:r>
              <a:rPr lang="ru-RU" sz="1100" dirty="0" smtClean="0">
                <a:latin typeface="Ermilov" panose="02000000000000000000" pitchFamily="50" charset="-52"/>
              </a:rPr>
              <a:t> </a:t>
            </a:r>
            <a:endParaRPr lang="ru-RU" sz="1100" dirty="0">
              <a:latin typeface="Ermilov" panose="02000000000000000000" pitchFamily="50" charset="-52"/>
            </a:endParaRPr>
          </a:p>
        </p:txBody>
      </p:sp>
    </p:spTree>
    <p:extLst>
      <p:ext uri="{BB962C8B-B14F-4D97-AF65-F5344CB8AC3E}">
        <p14:creationId xmlns:p14="http://schemas.microsoft.com/office/powerpoint/2010/main" val="4071003813"/>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870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7</a:t>
            </a:fld>
            <a:endParaRPr lang="ru-RU" dirty="0">
              <a:latin typeface="Ermilov" panose="02000000000000000000" pitchFamily="50" charset="-52"/>
            </a:endParaRPr>
          </a:p>
        </p:txBody>
      </p:sp>
      <p:sp>
        <p:nvSpPr>
          <p:cNvPr id="3" name="Прямоугольник 2"/>
          <p:cNvSpPr/>
          <p:nvPr/>
        </p:nvSpPr>
        <p:spPr>
          <a:xfrm>
            <a:off x="289802" y="625088"/>
            <a:ext cx="8532118" cy="4093428"/>
          </a:xfrm>
          <a:prstGeom prst="rect">
            <a:avLst/>
          </a:prstGeom>
        </p:spPr>
        <p:txBody>
          <a:bodyPr wrap="square">
            <a:spAutoFit/>
          </a:bodyPr>
          <a:lstStyle/>
          <a:p>
            <a:pPr algn="just"/>
            <a:r>
              <a:rPr lang="uk-UA" sz="2000" dirty="0" smtClean="0">
                <a:latin typeface="Ermilov" panose="02000000000000000000" pitchFamily="50" charset="-52"/>
                <a:ea typeface="Calibri" panose="020F0502020204030204" pitchFamily="34" charset="0"/>
              </a:rPr>
              <a:t>     Відповідно до </a:t>
            </a:r>
            <a:r>
              <a:rPr lang="uk-UA" sz="2000" dirty="0" smtClean="0">
                <a:solidFill>
                  <a:srgbClr val="C00000"/>
                </a:solidFill>
                <a:latin typeface="Ermilov" panose="02000000000000000000" pitchFamily="50" charset="-52"/>
                <a:ea typeface="Calibri" panose="020F0502020204030204" pitchFamily="34" charset="0"/>
              </a:rPr>
              <a:t>п.3 ст. 30 </a:t>
            </a:r>
            <a:r>
              <a:rPr lang="uk-UA" sz="2000" dirty="0" smtClean="0">
                <a:latin typeface="Ermilov" panose="02000000000000000000" pitchFamily="50" charset="-52"/>
                <a:ea typeface="Calibri" panose="020F0502020204030204" pitchFamily="34" charset="0"/>
              </a:rPr>
              <a:t>Закону України «Про освіту» заклади </a:t>
            </a:r>
            <a:r>
              <a:rPr lang="uk-UA" sz="2000" dirty="0">
                <a:latin typeface="Ermilov" panose="02000000000000000000" pitchFamily="50" charset="-52"/>
                <a:ea typeface="Calibri" panose="020F0502020204030204" pitchFamily="34" charset="0"/>
              </a:rPr>
              <a:t>освіти, що отримують публічні кошти, та їх засновники </a:t>
            </a:r>
            <a:r>
              <a:rPr lang="uk-UA" sz="2000" dirty="0">
                <a:solidFill>
                  <a:srgbClr val="C00000"/>
                </a:solidFill>
                <a:latin typeface="Ermilov" panose="02000000000000000000" pitchFamily="50" charset="-52"/>
                <a:ea typeface="Calibri" panose="020F0502020204030204" pitchFamily="34" charset="0"/>
              </a:rPr>
              <a:t>зобов’язані</a:t>
            </a:r>
            <a:r>
              <a:rPr lang="uk-UA" sz="2000" dirty="0">
                <a:latin typeface="Ermilov" panose="02000000000000000000" pitchFamily="50" charset="-52"/>
                <a:ea typeface="Calibri" panose="020F0502020204030204" pitchFamily="34" charset="0"/>
              </a:rPr>
              <a:t> оприлюднювати на своїх </a:t>
            </a:r>
            <a:r>
              <a:rPr lang="uk-UA" sz="2000" dirty="0" smtClean="0">
                <a:latin typeface="Ermilov" panose="02000000000000000000" pitchFamily="50" charset="-52"/>
                <a:ea typeface="Calibri" panose="020F0502020204030204" pitchFamily="34" charset="0"/>
              </a:rPr>
              <a:t>веб-сайтах:</a:t>
            </a:r>
          </a:p>
          <a:p>
            <a:pPr algn="just"/>
            <a:endParaRPr lang="uk-UA" sz="2000" dirty="0" smtClean="0">
              <a:latin typeface="Ermilov" panose="02000000000000000000" pitchFamily="50" charset="-52"/>
              <a:ea typeface="Calibri" panose="020F0502020204030204" pitchFamily="34" charset="0"/>
            </a:endParaRPr>
          </a:p>
          <a:p>
            <a:pPr marL="457200" indent="-457200" algn="just">
              <a:buFont typeface="+mj-lt"/>
              <a:buAutoNum type="arabicPeriod"/>
            </a:pPr>
            <a:r>
              <a:rPr lang="uk-UA" sz="2000" b="1" dirty="0" smtClean="0">
                <a:latin typeface="Ermilov" panose="02000000000000000000" pitchFamily="50" charset="-52"/>
                <a:ea typeface="Calibri" panose="020F0502020204030204" pitchFamily="34" charset="0"/>
              </a:rPr>
              <a:t>кошторис </a:t>
            </a:r>
            <a:r>
              <a:rPr lang="uk-UA" sz="2000" b="1" dirty="0">
                <a:latin typeface="Ermilov" panose="02000000000000000000" pitchFamily="50" charset="-52"/>
                <a:ea typeface="Calibri" panose="020F0502020204030204" pitchFamily="34" charset="0"/>
              </a:rPr>
              <a:t>і фінансовий звіт про надходження та використання всіх отриманих </a:t>
            </a:r>
            <a:r>
              <a:rPr lang="uk-UA" sz="2000" b="1" dirty="0" smtClean="0">
                <a:latin typeface="Ermilov" panose="02000000000000000000" pitchFamily="50" charset="-52"/>
                <a:ea typeface="Calibri" panose="020F0502020204030204" pitchFamily="34" charset="0"/>
              </a:rPr>
              <a:t>коштів; </a:t>
            </a:r>
          </a:p>
          <a:p>
            <a:pPr algn="just"/>
            <a:endParaRPr lang="uk-UA" sz="2000" b="1" dirty="0" smtClean="0">
              <a:latin typeface="Ermilov" panose="02000000000000000000" pitchFamily="50" charset="-52"/>
              <a:ea typeface="Calibri" panose="020F0502020204030204" pitchFamily="34" charset="0"/>
            </a:endParaRPr>
          </a:p>
          <a:p>
            <a:pPr marL="457200" indent="-457200" algn="just">
              <a:buFont typeface="+mj-lt"/>
              <a:buAutoNum type="arabicPeriod" startAt="2"/>
            </a:pPr>
            <a:r>
              <a:rPr lang="uk-UA" sz="2000" b="1" dirty="0" smtClean="0">
                <a:latin typeface="Ermilov" panose="02000000000000000000" pitchFamily="50" charset="-52"/>
                <a:ea typeface="Calibri" panose="020F0502020204030204" pitchFamily="34" charset="0"/>
              </a:rPr>
              <a:t>інформацію </a:t>
            </a:r>
            <a:r>
              <a:rPr lang="uk-UA" sz="2000" b="1" dirty="0">
                <a:latin typeface="Ermilov" panose="02000000000000000000" pitchFamily="50" charset="-52"/>
                <a:ea typeface="Calibri" panose="020F0502020204030204" pitchFamily="34" charset="0"/>
              </a:rPr>
              <a:t>про перелік товарів, робіт і послуг, отриманих як благодійна допомога, із зазначенням їх </a:t>
            </a:r>
            <a:r>
              <a:rPr lang="uk-UA" sz="2000" b="1" dirty="0" smtClean="0">
                <a:latin typeface="Ermilov" panose="02000000000000000000" pitchFamily="50" charset="-52"/>
                <a:ea typeface="Calibri" panose="020F0502020204030204" pitchFamily="34" charset="0"/>
              </a:rPr>
              <a:t>вартості</a:t>
            </a:r>
            <a:r>
              <a:rPr lang="uk-UA" sz="2000" b="1" dirty="0">
                <a:latin typeface="Ermilov" panose="02000000000000000000" pitchFamily="50" charset="-52"/>
                <a:ea typeface="Calibri" panose="020F0502020204030204" pitchFamily="34" charset="0"/>
              </a:rPr>
              <a:t>;</a:t>
            </a:r>
            <a:endParaRPr lang="uk-UA" sz="2000" b="1" dirty="0" smtClean="0">
              <a:latin typeface="Ermilov" panose="02000000000000000000" pitchFamily="50" charset="-52"/>
              <a:ea typeface="Calibri" panose="020F0502020204030204" pitchFamily="34" charset="0"/>
            </a:endParaRPr>
          </a:p>
          <a:p>
            <a:pPr algn="just"/>
            <a:endParaRPr lang="uk-UA" sz="2000" b="1" dirty="0" smtClean="0">
              <a:latin typeface="Ermilov" panose="02000000000000000000" pitchFamily="50" charset="-52"/>
              <a:ea typeface="Calibri" panose="020F0502020204030204" pitchFamily="34" charset="0"/>
            </a:endParaRPr>
          </a:p>
          <a:p>
            <a:pPr marL="457200" indent="-457200" algn="just">
              <a:buFont typeface="+mj-lt"/>
              <a:buAutoNum type="arabicPeriod" startAt="3"/>
            </a:pPr>
            <a:r>
              <a:rPr lang="uk-UA" sz="2000" b="1" dirty="0">
                <a:latin typeface="Ermilov" panose="02000000000000000000" pitchFamily="50" charset="-52"/>
                <a:ea typeface="Calibri" panose="020F0502020204030204" pitchFamily="34" charset="0"/>
              </a:rPr>
              <a:t>інформацію про кошти, отримані з інших джерел,</a:t>
            </a:r>
            <a:r>
              <a:rPr lang="uk-UA" sz="2000" dirty="0">
                <a:latin typeface="Ermilov" panose="02000000000000000000" pitchFamily="50" charset="-52"/>
                <a:ea typeface="Calibri" panose="020F0502020204030204" pitchFamily="34" charset="0"/>
              </a:rPr>
              <a:t> не заборонених законодавством.</a:t>
            </a:r>
            <a:endParaRPr lang="ru-RU" sz="2000" dirty="0">
              <a:latin typeface="Ermilov" panose="02000000000000000000" pitchFamily="50" charset="-52"/>
            </a:endParaRPr>
          </a:p>
        </p:txBody>
      </p:sp>
    </p:spTree>
    <p:extLst>
      <p:ext uri="{BB962C8B-B14F-4D97-AF65-F5344CB8AC3E}">
        <p14:creationId xmlns:p14="http://schemas.microsoft.com/office/powerpoint/2010/main" val="4236507134"/>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73983"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8</a:t>
            </a:fld>
            <a:endParaRPr lang="ru-RU" dirty="0">
              <a:latin typeface="Ermilov" panose="02000000000000000000" pitchFamily="50" charset="-52"/>
            </a:endParaRPr>
          </a:p>
        </p:txBody>
      </p:sp>
      <p:sp>
        <p:nvSpPr>
          <p:cNvPr id="3" name="Прямоугольник 2"/>
          <p:cNvSpPr/>
          <p:nvPr/>
        </p:nvSpPr>
        <p:spPr>
          <a:xfrm>
            <a:off x="1846161" y="1011061"/>
            <a:ext cx="2074893" cy="523220"/>
          </a:xfrm>
          <a:prstGeom prst="rect">
            <a:avLst/>
          </a:prstGeom>
        </p:spPr>
        <p:txBody>
          <a:bodyPr wrap="square">
            <a:spAutoFit/>
          </a:bodyPr>
          <a:lstStyle/>
          <a:p>
            <a:r>
              <a:rPr lang="ru-RU" sz="2800" dirty="0" smtClean="0">
                <a:latin typeface="Ermilov" panose="02000000000000000000" pitchFamily="50" charset="-52"/>
              </a:rPr>
              <a:t>СТРОКИ:</a:t>
            </a:r>
            <a:endParaRPr lang="ru-RU" sz="2800" dirty="0">
              <a:latin typeface="Ermilov" panose="02000000000000000000" pitchFamily="50" charset="-52"/>
            </a:endParaRPr>
          </a:p>
        </p:txBody>
      </p:sp>
      <p:sp>
        <p:nvSpPr>
          <p:cNvPr id="4" name="Прямоугольник 3"/>
          <p:cNvSpPr/>
          <p:nvPr/>
        </p:nvSpPr>
        <p:spPr>
          <a:xfrm>
            <a:off x="261070" y="1799168"/>
            <a:ext cx="4876799" cy="2862322"/>
          </a:xfrm>
          <a:prstGeom prst="rect">
            <a:avLst/>
          </a:prstGeom>
        </p:spPr>
        <p:txBody>
          <a:bodyPr wrap="square">
            <a:spAutoFit/>
          </a:bodyPr>
          <a:lstStyle/>
          <a:p>
            <a:pPr algn="just"/>
            <a:r>
              <a:rPr lang="ru-RU" dirty="0">
                <a:solidFill>
                  <a:srgbClr val="C00000"/>
                </a:solidFill>
                <a:latin typeface="Ermilov" panose="02000000000000000000" pitchFamily="50" charset="-52"/>
              </a:rPr>
              <a:t>Інформація та документи</a:t>
            </a:r>
            <a:r>
              <a:rPr lang="ru-RU" dirty="0">
                <a:latin typeface="Ermilov" panose="02000000000000000000" pitchFamily="50" charset="-52"/>
              </a:rPr>
              <a:t>, передбачені </a:t>
            </a:r>
            <a:r>
              <a:rPr lang="ru-RU" dirty="0" smtClean="0">
                <a:latin typeface="Ermilov" panose="02000000000000000000" pitchFamily="50" charset="-52"/>
              </a:rPr>
              <a:t>ч.2, 3 ст. 30 Закону України «Про освіту», </a:t>
            </a:r>
            <a:r>
              <a:rPr lang="ru-RU" dirty="0">
                <a:latin typeface="Ermilov" panose="02000000000000000000" pitchFamily="50" charset="-52"/>
              </a:rPr>
              <a:t>якщо вони не віднесені до категорії інформації з обмеженим доступом, розміщуються для відкритого доступу </a:t>
            </a:r>
            <a:r>
              <a:rPr lang="ru-RU" dirty="0" smtClean="0">
                <a:solidFill>
                  <a:srgbClr val="C00000"/>
                </a:solidFill>
                <a:latin typeface="Ermilov" panose="02000000000000000000" pitchFamily="50" charset="-52"/>
              </a:rPr>
              <a:t>НЕ ПІЗНІШЕ НІЖ ЧЕРЕЗ ДЕСЯТЬ РОБОЧИХ ДНІВ</a:t>
            </a:r>
            <a:r>
              <a:rPr lang="ru-RU" dirty="0" smtClean="0">
                <a:latin typeface="Ermilov" panose="02000000000000000000" pitchFamily="50" charset="-52"/>
              </a:rPr>
              <a:t> </a:t>
            </a:r>
            <a:r>
              <a:rPr lang="ru-RU" dirty="0" smtClean="0">
                <a:solidFill>
                  <a:srgbClr val="C00000"/>
                </a:solidFill>
                <a:latin typeface="Ermilov" panose="02000000000000000000" pitchFamily="50" charset="-52"/>
              </a:rPr>
              <a:t>з </a:t>
            </a:r>
            <a:r>
              <a:rPr lang="ru-RU" dirty="0">
                <a:solidFill>
                  <a:srgbClr val="C00000"/>
                </a:solidFill>
                <a:latin typeface="Ermilov" panose="02000000000000000000" pitchFamily="50" charset="-52"/>
              </a:rPr>
              <a:t>дня їх затвердження чи внесення змін до них</a:t>
            </a:r>
            <a:r>
              <a:rPr lang="ru-RU" dirty="0">
                <a:latin typeface="Ermilov" panose="02000000000000000000" pitchFamily="50" charset="-52"/>
              </a:rPr>
              <a:t>, якщо інше не визначено законом.</a:t>
            </a:r>
          </a:p>
        </p:txBody>
      </p:sp>
      <p:pic>
        <p:nvPicPr>
          <p:cNvPr id="6" name="Рисунок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078" y="593929"/>
            <a:ext cx="1485083" cy="1349568"/>
          </a:xfrm>
          <a:prstGeom prst="rect">
            <a:avLst/>
          </a:prstGeom>
          <a:ln>
            <a:noFill/>
          </a:ln>
        </p:spPr>
      </p:pic>
      <p:pic>
        <p:nvPicPr>
          <p:cNvPr id="9" name="Рисунок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38701" y="480709"/>
            <a:ext cx="4267125" cy="4267125"/>
          </a:xfrm>
          <a:prstGeom prst="rect">
            <a:avLst/>
          </a:prstGeom>
        </p:spPr>
      </p:pic>
      <p:sp>
        <p:nvSpPr>
          <p:cNvPr id="10" name="Прямоугольник 9"/>
          <p:cNvSpPr/>
          <p:nvPr/>
        </p:nvSpPr>
        <p:spPr>
          <a:xfrm>
            <a:off x="6337169" y="1799168"/>
            <a:ext cx="1630575" cy="1569660"/>
          </a:xfrm>
          <a:prstGeom prst="rect">
            <a:avLst/>
          </a:prstGeom>
        </p:spPr>
        <p:txBody>
          <a:bodyPr wrap="none">
            <a:spAutoFit/>
          </a:bodyPr>
          <a:lstStyle/>
          <a:p>
            <a:r>
              <a:rPr lang="ru-RU" sz="9600" dirty="0" smtClean="0">
                <a:solidFill>
                  <a:srgbClr val="7030A0"/>
                </a:solidFill>
                <a:latin typeface="Ermilov" panose="02000000000000000000" pitchFamily="50" charset="-52"/>
              </a:rPr>
              <a:t>10</a:t>
            </a:r>
            <a:endParaRPr lang="ru-RU" sz="9600" dirty="0">
              <a:solidFill>
                <a:srgbClr val="7030A0"/>
              </a:solidFill>
            </a:endParaRPr>
          </a:p>
        </p:txBody>
      </p:sp>
      <p:sp>
        <p:nvSpPr>
          <p:cNvPr id="11" name="Прямоугольник 10"/>
          <p:cNvSpPr/>
          <p:nvPr/>
        </p:nvSpPr>
        <p:spPr>
          <a:xfrm>
            <a:off x="5941675" y="1884437"/>
            <a:ext cx="2294218" cy="400110"/>
          </a:xfrm>
          <a:prstGeom prst="rect">
            <a:avLst/>
          </a:prstGeom>
        </p:spPr>
        <p:txBody>
          <a:bodyPr wrap="none">
            <a:spAutoFit/>
          </a:bodyPr>
          <a:lstStyle/>
          <a:p>
            <a:r>
              <a:rPr lang="ru-RU" sz="2000" dirty="0" smtClean="0">
                <a:latin typeface="Ermilov" panose="02000000000000000000" pitchFamily="50" charset="-52"/>
              </a:rPr>
              <a:t>РОБОЧИХ ДНІВ</a:t>
            </a:r>
            <a:endParaRPr lang="ru-RU" sz="2000" dirty="0">
              <a:latin typeface="Ermilov" panose="02000000000000000000" pitchFamily="50" charset="-52"/>
            </a:endParaRPr>
          </a:p>
        </p:txBody>
      </p:sp>
      <p:sp>
        <p:nvSpPr>
          <p:cNvPr id="12" name="Прямоугольник 11"/>
          <p:cNvSpPr/>
          <p:nvPr/>
        </p:nvSpPr>
        <p:spPr>
          <a:xfrm>
            <a:off x="5895600" y="2969432"/>
            <a:ext cx="2386369" cy="738664"/>
          </a:xfrm>
          <a:prstGeom prst="rect">
            <a:avLst/>
          </a:prstGeom>
        </p:spPr>
        <p:txBody>
          <a:bodyPr wrap="square">
            <a:spAutoFit/>
          </a:bodyPr>
          <a:lstStyle/>
          <a:p>
            <a:pPr algn="ctr"/>
            <a:r>
              <a:rPr lang="ru-RU" sz="1400" dirty="0">
                <a:solidFill>
                  <a:srgbClr val="C00000"/>
                </a:solidFill>
                <a:latin typeface="Ermilov" panose="02000000000000000000" pitchFamily="50" charset="-52"/>
              </a:rPr>
              <a:t>з дня їх затвердження чи внесення змін до них</a:t>
            </a:r>
            <a:endParaRPr lang="ru-RU" sz="1400" dirty="0"/>
          </a:p>
        </p:txBody>
      </p:sp>
    </p:spTree>
    <p:extLst>
      <p:ext uri="{BB962C8B-B14F-4D97-AF65-F5344CB8AC3E}">
        <p14:creationId xmlns:p14="http://schemas.microsoft.com/office/powerpoint/2010/main" val="3713803745"/>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с двумя скругленными противолежащими углами 14"/>
          <p:cNvSpPr/>
          <p:nvPr/>
        </p:nvSpPr>
        <p:spPr>
          <a:xfrm>
            <a:off x="337460" y="3282751"/>
            <a:ext cx="8641983" cy="1357759"/>
          </a:xfrm>
          <a:prstGeom prst="round2Diag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Стрелка вниз 12"/>
          <p:cNvSpPr/>
          <p:nvPr/>
        </p:nvSpPr>
        <p:spPr>
          <a:xfrm rot="12716520">
            <a:off x="5807085" y="1795249"/>
            <a:ext cx="297924" cy="1426544"/>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2" name="Стрелка вниз 11"/>
          <p:cNvSpPr/>
          <p:nvPr/>
        </p:nvSpPr>
        <p:spPr>
          <a:xfrm rot="17918677">
            <a:off x="5334956" y="218992"/>
            <a:ext cx="285779" cy="2046158"/>
          </a:xfrm>
          <a:prstGeom prst="downArrow">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54293" name="Picture 3" descr="\\Olena\общая папка\Untitled11.png"/>
          <p:cNvPicPr>
            <a:picLocks noChangeAspect="1" noChangeArrowheads="1"/>
          </p:cNvPicPr>
          <p:nvPr/>
        </p:nvPicPr>
        <p:blipFill>
          <a:blip r:embed="rId4"/>
          <a:srcRect/>
          <a:stretch>
            <a:fillRect/>
          </a:stretch>
        </p:blipFill>
        <p:spPr bwMode="auto">
          <a:xfrm>
            <a:off x="7142154" y="-12194"/>
            <a:ext cx="2008188" cy="571500"/>
          </a:xfrm>
          <a:prstGeom prst="rect">
            <a:avLst/>
          </a:prstGeom>
          <a:noFill/>
          <a:ln w="9525">
            <a:noFill/>
            <a:miter lim="800000"/>
            <a:headEnd/>
            <a:tailEnd/>
          </a:ln>
        </p:spPr>
      </p:pic>
      <p:cxnSp>
        <p:nvCxnSpPr>
          <p:cNvPr id="5" name="Прямая соединительная линия 4"/>
          <p:cNvCxnSpPr/>
          <p:nvPr/>
        </p:nvCxnSpPr>
        <p:spPr>
          <a:xfrm>
            <a:off x="360363" y="627063"/>
            <a:ext cx="8423275" cy="0"/>
          </a:xfrm>
          <a:prstGeom prst="line">
            <a:avLst/>
          </a:prstGeom>
          <a:ln>
            <a:solidFill>
              <a:srgbClr val="5256E7"/>
            </a:solidFill>
          </a:ln>
        </p:spPr>
        <p:style>
          <a:lnRef idx="1">
            <a:schemeClr val="accent1"/>
          </a:lnRef>
          <a:fillRef idx="0">
            <a:schemeClr val="accent1"/>
          </a:fillRef>
          <a:effectRef idx="0">
            <a:schemeClr val="accent1"/>
          </a:effectRef>
          <a:fontRef idx="minor">
            <a:schemeClr val="tx1"/>
          </a:fontRef>
        </p:style>
      </p:cxnSp>
      <p:grpSp>
        <p:nvGrpSpPr>
          <p:cNvPr id="54291" name="Группа 1"/>
          <p:cNvGrpSpPr>
            <a:grpSpLocks/>
          </p:cNvGrpSpPr>
          <p:nvPr/>
        </p:nvGrpSpPr>
        <p:grpSpPr bwMode="auto">
          <a:xfrm>
            <a:off x="107504" y="65509"/>
            <a:ext cx="2591966" cy="521866"/>
            <a:chOff x="323850" y="93861"/>
            <a:chExt cx="2129334" cy="639525"/>
          </a:xfrm>
        </p:grpSpPr>
        <p:sp>
          <p:nvSpPr>
            <p:cNvPr id="54294" name="TextBox 7"/>
            <p:cNvSpPr txBox="1">
              <a:spLocks noChangeArrowheads="1"/>
            </p:cNvSpPr>
            <p:nvPr/>
          </p:nvSpPr>
          <p:spPr bwMode="auto">
            <a:xfrm>
              <a:off x="827205" y="93861"/>
              <a:ext cx="1625979" cy="565749"/>
            </a:xfrm>
            <a:prstGeom prst="rect">
              <a:avLst/>
            </a:prstGeom>
            <a:noFill/>
            <a:ln w="9525">
              <a:noFill/>
              <a:miter lim="800000"/>
              <a:headEnd/>
              <a:tailEnd/>
            </a:ln>
          </p:spPr>
          <p:txBody>
            <a:bodyPr lIns="91438" tIns="45719" rIns="91438" bIns="45719">
              <a:spAutoFit/>
            </a:bodyPr>
            <a:lstStyle/>
            <a:p>
              <a:r>
                <a:rPr lang="uk-UA" altLang="uk-UA" sz="1200" b="1" dirty="0">
                  <a:latin typeface="Ermilov" panose="02000000000000000000" pitchFamily="50" charset="-52"/>
                  <a:cs typeface="Times New Roman" pitchFamily="18" charset="0"/>
                </a:rPr>
                <a:t>Державна служба</a:t>
              </a:r>
            </a:p>
            <a:p>
              <a:r>
                <a:rPr lang="uk-UA" altLang="uk-UA" sz="1200" b="1" dirty="0">
                  <a:latin typeface="Ermilov" panose="02000000000000000000" pitchFamily="50" charset="-52"/>
                  <a:cs typeface="Times New Roman" pitchFamily="18" charset="0"/>
                </a:rPr>
                <a:t>якості освіти </a:t>
              </a:r>
              <a:r>
                <a:rPr lang="uk-UA" altLang="uk-UA" sz="1200" b="1" dirty="0" smtClean="0">
                  <a:latin typeface="Ermilov" panose="02000000000000000000" pitchFamily="50" charset="-52"/>
                  <a:cs typeface="Times New Roman" pitchFamily="18" charset="0"/>
                </a:rPr>
                <a:t>України</a:t>
              </a:r>
              <a:endParaRPr lang="ru-RU" altLang="uk-UA" sz="1200" b="1" dirty="0">
                <a:latin typeface="Ermilov" panose="02000000000000000000" pitchFamily="50" charset="-52"/>
                <a:cs typeface="Times New Roman" pitchFamily="18" charset="0"/>
              </a:endParaRPr>
            </a:p>
          </p:txBody>
        </p:sp>
        <p:graphicFrame>
          <p:nvGraphicFramePr>
            <p:cNvPr id="54283" name="Object 11"/>
            <p:cNvGraphicFramePr>
              <a:graphicFrameLocks noChangeAspect="1"/>
            </p:cNvGraphicFramePr>
            <p:nvPr>
              <p:extLst>
                <p:ext uri="{D42A27DB-BD31-4B8C-83A1-F6EECF244321}">
                  <p14:modId xmlns:p14="http://schemas.microsoft.com/office/powerpoint/2010/main" val="466684390"/>
                </p:ext>
              </p:extLst>
            </p:nvPr>
          </p:nvGraphicFramePr>
          <p:xfrm>
            <a:off x="323850" y="123825"/>
            <a:ext cx="377825" cy="609561"/>
          </p:xfrm>
          <a:graphic>
            <a:graphicData uri="http://schemas.openxmlformats.org/presentationml/2006/ole">
              <mc:AlternateContent xmlns:mc="http://schemas.openxmlformats.org/markup-compatibility/2006">
                <mc:Choice xmlns:v="urn:schemas-microsoft-com:vml" Requires="v">
                  <p:oleObj spid="_x0000_s59728" name="Picture" r:id="rId5" imgW="658794" imgH="887014" progId="Word.Picture.8">
                    <p:embed/>
                  </p:oleObj>
                </mc:Choice>
                <mc:Fallback>
                  <p:oleObj name="Picture" r:id="rId5" imgW="658794" imgH="887014" progId="Word.Picture.8">
                    <p:embed/>
                    <p:pic>
                      <p:nvPicPr>
                        <p:cNvPr id="54283"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23825"/>
                          <a:ext cx="377825" cy="609561"/>
                        </a:xfrm>
                        <a:prstGeom prst="rect">
                          <a:avLst/>
                        </a:prstGeom>
                        <a:solidFill>
                          <a:srgbClr val="FFFFFF"/>
                        </a:solidFill>
                      </p:spPr>
                    </p:pic>
                  </p:oleObj>
                </mc:Fallback>
              </mc:AlternateContent>
            </a:graphicData>
          </a:graphic>
        </p:graphicFrame>
        <p:grpSp>
          <p:nvGrpSpPr>
            <p:cNvPr id="54295" name="Группа 15"/>
            <p:cNvGrpSpPr>
              <a:grpSpLocks/>
            </p:cNvGrpSpPr>
            <p:nvPr/>
          </p:nvGrpSpPr>
          <p:grpSpPr bwMode="auto">
            <a:xfrm>
              <a:off x="781546" y="149225"/>
              <a:ext cx="46038" cy="466725"/>
              <a:chOff x="1043608" y="339551"/>
              <a:chExt cx="45719" cy="1152079"/>
            </a:xfrm>
          </p:grpSpPr>
          <p:sp>
            <p:nvSpPr>
              <p:cNvPr id="18" name="Прямоугольник 17"/>
              <p:cNvSpPr>
                <a:spLocks noChangeArrowheads="1"/>
              </p:cNvSpPr>
              <p:nvPr/>
            </p:nvSpPr>
            <p:spPr bwMode="auto">
              <a:xfrm>
                <a:off x="1043222" y="339990"/>
                <a:ext cx="45730" cy="579742"/>
              </a:xfrm>
              <a:prstGeom prst="rect">
                <a:avLst/>
              </a:prstGeom>
              <a:solidFill>
                <a:srgbClr val="1813DF"/>
              </a:solidFill>
              <a:ln w="6350" algn="ctr">
                <a:solidFill>
                  <a:srgbClr val="1813DF"/>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sp>
            <p:nvSpPr>
              <p:cNvPr id="19" name="Прямоугольник 18"/>
              <p:cNvSpPr>
                <a:spLocks noChangeArrowheads="1"/>
              </p:cNvSpPr>
              <p:nvPr/>
            </p:nvSpPr>
            <p:spPr bwMode="auto">
              <a:xfrm>
                <a:off x="1043222" y="911898"/>
                <a:ext cx="45730" cy="579742"/>
              </a:xfrm>
              <a:prstGeom prst="rect">
                <a:avLst/>
              </a:prstGeom>
              <a:solidFill>
                <a:srgbClr val="FFFF00"/>
              </a:solidFill>
              <a:ln w="6350" algn="ctr">
                <a:solidFill>
                  <a:srgbClr val="FFFF00"/>
                </a:solidFill>
                <a:miter lim="800000"/>
                <a:headEnd/>
                <a:tailEnd/>
              </a:ln>
            </p:spPr>
            <p:txBody>
              <a:bodyPr lIns="91438" tIns="45719" rIns="91438" bIns="45719" anchor="ctr"/>
              <a:lstStyle/>
              <a:p>
                <a:pPr algn="ctr">
                  <a:defRPr/>
                </a:pPr>
                <a:endParaRPr lang="uk-UA" dirty="0">
                  <a:solidFill>
                    <a:schemeClr val="dk1"/>
                  </a:solidFill>
                  <a:latin typeface="+mn-lt"/>
                  <a:cs typeface="+mn-cs"/>
                </a:endParaRPr>
              </a:p>
            </p:txBody>
          </p:sp>
        </p:grpSp>
      </p:grpSp>
      <p:cxnSp>
        <p:nvCxnSpPr>
          <p:cNvPr id="25" name="Прямая соединительная линия 24"/>
          <p:cNvCxnSpPr/>
          <p:nvPr/>
        </p:nvCxnSpPr>
        <p:spPr>
          <a:xfrm>
            <a:off x="6350" y="4732338"/>
            <a:ext cx="9102725"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6" name="TextBox 11"/>
          <p:cNvSpPr txBox="1">
            <a:spLocks noChangeArrowheads="1"/>
          </p:cNvSpPr>
          <p:nvPr/>
        </p:nvSpPr>
        <p:spPr bwMode="auto">
          <a:xfrm>
            <a:off x="3906837" y="4701179"/>
            <a:ext cx="1330325" cy="304800"/>
          </a:xfrm>
          <a:prstGeom prst="rect">
            <a:avLst/>
          </a:prstGeom>
          <a:noFill/>
          <a:ln w="9525">
            <a:noFill/>
            <a:miter lim="800000"/>
            <a:headEnd/>
            <a:tailEnd/>
          </a:ln>
        </p:spPr>
        <p:txBody>
          <a:bodyPr lIns="91438" tIns="45719" rIns="91438" bIns="45719">
            <a:spAutoFit/>
          </a:bodyPr>
          <a:lstStyle/>
          <a:p>
            <a:pPr algn="ctr"/>
            <a:r>
              <a:rPr lang="en-US" altLang="uk-UA" sz="1400" dirty="0" smtClean="0">
                <a:latin typeface="Ermilov" panose="02000000000000000000" pitchFamily="50" charset="-52"/>
              </a:rPr>
              <a:t>2020</a:t>
            </a:r>
            <a:endParaRPr lang="uk-UA" altLang="uk-UA" sz="1400" dirty="0">
              <a:latin typeface="Ermilov" panose="02000000000000000000" pitchFamily="50" charset="-52"/>
            </a:endParaRPr>
          </a:p>
        </p:txBody>
      </p:sp>
      <p:pic>
        <p:nvPicPr>
          <p:cNvPr id="54328" name="Picture 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52273" y="112917"/>
            <a:ext cx="398145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6962309" y="4763498"/>
            <a:ext cx="2133600" cy="274637"/>
          </a:xfrm>
        </p:spPr>
        <p:txBody>
          <a:bodyPr/>
          <a:lstStyle/>
          <a:p>
            <a:pPr>
              <a:defRPr/>
            </a:pPr>
            <a:fld id="{7731D28F-16D8-4743-952D-203CE6639C49}" type="slidenum">
              <a:rPr lang="ru-RU" smtClean="0">
                <a:latin typeface="Ermilov" panose="02000000000000000000" pitchFamily="50" charset="-52"/>
              </a:rPr>
              <a:pPr>
                <a:defRPr/>
              </a:pPr>
              <a:t>9</a:t>
            </a:fld>
            <a:endParaRPr lang="ru-RU" dirty="0">
              <a:latin typeface="Ermilov" panose="02000000000000000000" pitchFamily="50" charset="-52"/>
            </a:endParaRPr>
          </a:p>
        </p:txBody>
      </p:sp>
      <p:sp>
        <p:nvSpPr>
          <p:cNvPr id="8" name="Скругленный прямоугольник 7"/>
          <p:cNvSpPr/>
          <p:nvPr/>
        </p:nvSpPr>
        <p:spPr>
          <a:xfrm>
            <a:off x="6444208" y="1275206"/>
            <a:ext cx="2535235" cy="10295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latin typeface="Ermilov" panose="02000000000000000000" pitchFamily="50" charset="-52"/>
              </a:rPr>
              <a:t>ЗАБЕЗПЕЧЕННЯ ВІДКРИТОГО ДОСТУПУ </a:t>
            </a:r>
            <a:endParaRPr lang="ru-RU" dirty="0">
              <a:solidFill>
                <a:schemeClr val="tx1"/>
              </a:solidFill>
              <a:latin typeface="Ermilov" panose="02000000000000000000" pitchFamily="50" charset="-52"/>
            </a:endParaRPr>
          </a:p>
        </p:txBody>
      </p:sp>
      <p:sp>
        <p:nvSpPr>
          <p:cNvPr id="9" name="Скругленный прямоугольник 8"/>
          <p:cNvSpPr/>
          <p:nvPr/>
        </p:nvSpPr>
        <p:spPr>
          <a:xfrm>
            <a:off x="337461" y="701010"/>
            <a:ext cx="5530683" cy="143297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uk-UA" sz="1600" dirty="0">
                <a:solidFill>
                  <a:schemeClr val="tx1"/>
                </a:solidFill>
                <a:latin typeface="Ermilov" panose="02000000000000000000" pitchFamily="50" charset="-52"/>
              </a:rPr>
              <a:t>в</a:t>
            </a:r>
            <a:r>
              <a:rPr lang="uk-UA" sz="1600" dirty="0" smtClean="0">
                <a:solidFill>
                  <a:schemeClr val="tx1"/>
                </a:solidFill>
                <a:latin typeface="Ermilov" panose="02000000000000000000" pitchFamily="50" charset="-52"/>
              </a:rPr>
              <a:t>ільний (безкоштовний, безперешкодний, постійний) </a:t>
            </a:r>
            <a:r>
              <a:rPr lang="uk-UA" sz="1600" dirty="0">
                <a:solidFill>
                  <a:schemeClr val="tx1"/>
                </a:solidFill>
                <a:latin typeface="Ermilov" panose="02000000000000000000" pitchFamily="50" charset="-52"/>
              </a:rPr>
              <a:t>доступ </a:t>
            </a:r>
            <a:r>
              <a:rPr lang="ru-RU" sz="1600" dirty="0">
                <a:solidFill>
                  <a:schemeClr val="tx1"/>
                </a:solidFill>
                <a:latin typeface="Ermilov" panose="02000000000000000000" pitchFamily="50" charset="-52"/>
              </a:rPr>
              <a:t>будь-яким користувачем в режимі реального часу до документів та  інформації, розміщених на веб-сайті закладу освіти </a:t>
            </a:r>
          </a:p>
        </p:txBody>
      </p:sp>
      <p:sp>
        <p:nvSpPr>
          <p:cNvPr id="10" name="Скругленный прямоугольник 9"/>
          <p:cNvSpPr/>
          <p:nvPr/>
        </p:nvSpPr>
        <p:spPr>
          <a:xfrm>
            <a:off x="337461" y="2196890"/>
            <a:ext cx="5530683" cy="98362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Ermilov" panose="02000000000000000000" pitchFamily="50" charset="-52"/>
              </a:rPr>
              <a:t>можливість анонімного перегляду, копіювання та </a:t>
            </a:r>
            <a:r>
              <a:rPr lang="ru-RU" sz="1600" dirty="0" smtClean="0">
                <a:solidFill>
                  <a:schemeClr val="tx1"/>
                </a:solidFill>
                <a:latin typeface="Ermilov" panose="02000000000000000000" pitchFamily="50" charset="-52"/>
              </a:rPr>
              <a:t>використання інформації, розміщеної на веб-сайті</a:t>
            </a:r>
            <a:endParaRPr lang="ru-RU" sz="1600" dirty="0">
              <a:solidFill>
                <a:schemeClr val="tx1"/>
              </a:solidFill>
              <a:latin typeface="Ermilov" panose="02000000000000000000" pitchFamily="50" charset="-52"/>
            </a:endParaRPr>
          </a:p>
        </p:txBody>
      </p:sp>
      <p:sp>
        <p:nvSpPr>
          <p:cNvPr id="14" name="Прямоугольник 13"/>
          <p:cNvSpPr/>
          <p:nvPr/>
        </p:nvSpPr>
        <p:spPr>
          <a:xfrm>
            <a:off x="318859" y="3253647"/>
            <a:ext cx="8641983" cy="1323439"/>
          </a:xfrm>
          <a:prstGeom prst="rect">
            <a:avLst/>
          </a:prstGeom>
        </p:spPr>
        <p:txBody>
          <a:bodyPr wrap="square">
            <a:spAutoFit/>
          </a:bodyPr>
          <a:lstStyle/>
          <a:p>
            <a:pPr algn="just"/>
            <a:r>
              <a:rPr lang="uk-UA" sz="1600" dirty="0" smtClean="0">
                <a:solidFill>
                  <a:srgbClr val="C00000"/>
                </a:solidFill>
                <a:latin typeface="Ermilov" panose="02000000000000000000" pitchFamily="50" charset="-52"/>
                <a:ea typeface="Times New Roman" panose="02020603050405020304" pitchFamily="18" charset="0"/>
              </a:rPr>
              <a:t>                                                             ТИПОВА ПОМИЛКА: </a:t>
            </a:r>
          </a:p>
          <a:p>
            <a:pPr algn="just"/>
            <a:r>
              <a:rPr lang="uk-UA" sz="1600" dirty="0" smtClean="0">
                <a:latin typeface="Ermilov" panose="02000000000000000000" pitchFamily="50" charset="-52"/>
                <a:ea typeface="Times New Roman" panose="02020603050405020304" pitchFamily="18" charset="0"/>
              </a:rPr>
              <a:t>потреба </a:t>
            </a:r>
            <a:r>
              <a:rPr lang="ru-RU" sz="1600" dirty="0">
                <a:latin typeface="Ermilov" panose="02000000000000000000" pitchFamily="50" charset="-52"/>
                <a:ea typeface="Times New Roman" panose="02020603050405020304" pitchFamily="18" charset="0"/>
              </a:rPr>
              <a:t>проведення додаткової реєстрації, ідентифікації, авторизації, проходження автоматизованого тесту для розрізнення користувачів чи інших </a:t>
            </a:r>
            <a:r>
              <a:rPr lang="ru-RU" sz="1600" dirty="0" smtClean="0">
                <a:latin typeface="Ermilov" panose="02000000000000000000" pitchFamily="50" charset="-52"/>
                <a:ea typeface="Times New Roman" panose="02020603050405020304" pitchFamily="18" charset="0"/>
              </a:rPr>
              <a:t>обмежень, у тому числі </a:t>
            </a:r>
            <a:r>
              <a:rPr lang="uk-UA" sz="1600" dirty="0" smtClean="0">
                <a:latin typeface="Ermilov" panose="02000000000000000000" pitchFamily="50" charset="-52"/>
                <a:ea typeface="Times New Roman" panose="02020603050405020304" pitchFamily="18" charset="0"/>
              </a:rPr>
              <a:t>введення </a:t>
            </a:r>
            <a:r>
              <a:rPr lang="uk-UA" sz="1600" dirty="0">
                <a:latin typeface="Ermilov" panose="02000000000000000000" pitchFamily="50" charset="-52"/>
                <a:ea typeface="Times New Roman" panose="02020603050405020304" pitchFamily="18" charset="0"/>
              </a:rPr>
              <a:t>паролю доступу для отримання можливості перегляду </a:t>
            </a:r>
            <a:r>
              <a:rPr lang="uk-UA" sz="1600" dirty="0" smtClean="0">
                <a:latin typeface="Ermilov" panose="02000000000000000000" pitchFamily="50" charset="-52"/>
                <a:ea typeface="Times New Roman" panose="02020603050405020304" pitchFamily="18" charset="0"/>
              </a:rPr>
              <a:t>інформації, розміщеної на веб-сайті.</a:t>
            </a:r>
            <a:r>
              <a:rPr lang="ru-RU" sz="1600" dirty="0">
                <a:latin typeface="Ermilov" panose="02000000000000000000" pitchFamily="50" charset="-52"/>
                <a:ea typeface="Times New Roman" panose="02020603050405020304" pitchFamily="18" charset="0"/>
              </a:rPr>
              <a:t> </a:t>
            </a:r>
            <a:endParaRPr lang="ru-RU" sz="1600" dirty="0">
              <a:latin typeface="Ermilov" panose="02000000000000000000" pitchFamily="50" charset="-52"/>
            </a:endParaRPr>
          </a:p>
        </p:txBody>
      </p:sp>
    </p:spTree>
    <p:extLst>
      <p:ext uri="{BB962C8B-B14F-4D97-AF65-F5344CB8AC3E}">
        <p14:creationId xmlns:p14="http://schemas.microsoft.com/office/powerpoint/2010/main" val="3226917506"/>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12491</TotalTime>
  <Words>4912</Words>
  <Application>Microsoft Office PowerPoint</Application>
  <PresentationFormat>Экран (16:9)</PresentationFormat>
  <Paragraphs>697</Paragraphs>
  <Slides>47</Slides>
  <Notes>47</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47</vt:i4>
      </vt:variant>
    </vt:vector>
  </HeadingPairs>
  <TitlesOfParts>
    <vt:vector size="55" baseType="lpstr">
      <vt:lpstr>Times New Roman</vt:lpstr>
      <vt:lpstr>Verdana</vt:lpstr>
      <vt:lpstr>Calibri</vt:lpstr>
      <vt:lpstr>Ermilov</vt:lpstr>
      <vt:lpstr>Arial</vt:lpstr>
      <vt:lpstr>Symbol</vt:lpstr>
      <vt:lpstr>Тема Office</vt:lpstr>
      <vt:lpstr>Picture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Admin;Якименко О.В</dc:creator>
  <cp:lastModifiedBy>Admin</cp:lastModifiedBy>
  <cp:revision>808</cp:revision>
  <cp:lastPrinted>2018-10-08T12:42:01Z</cp:lastPrinted>
  <dcterms:created xsi:type="dcterms:W3CDTF">2017-11-01T13:39:35Z</dcterms:created>
  <dcterms:modified xsi:type="dcterms:W3CDTF">2020-01-13T02:56:51Z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2910719</vt:lpwstr>
  </property>
  <property fmtid="{D5CDD505-2E9C-101B-9397-08002B2CF9AE}" name="NXPowerLiteSettings" pid="3">
    <vt:lpwstr>F7000400038000</vt:lpwstr>
  </property>
  <property fmtid="{D5CDD505-2E9C-101B-9397-08002B2CF9AE}" name="NXPowerLiteVersion" pid="4">
    <vt:lpwstr>S10.3.1</vt:lpwstr>
  </property>
</Properties>
</file>