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4" r:id="rId8"/>
    <p:sldId id="266" r:id="rId9"/>
    <p:sldId id="265" r:id="rId10"/>
    <p:sldId id="263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793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823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382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570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765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758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032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070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975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965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35EB-B7CF-4B23-8697-26E5CDBA0D39}" type="datetimeFigureOut">
              <a:rPr lang="ru-UA" smtClean="0"/>
              <a:t>23.05.2022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666C-A7B3-454C-B5A0-2DA59C15C8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61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DCA0E2-83A5-402E-A234-3C842F193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" y="0"/>
            <a:ext cx="8983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2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E8C59C-485B-4A51-8E01-CDFFFC82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64"/>
            <a:ext cx="9144000" cy="6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4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86F139-EF14-40AB-B7E2-0E53424BD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04"/>
            <a:ext cx="9144000" cy="64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920DD2-BD4D-4458-96C0-278392778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57"/>
            <a:ext cx="9144000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6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3686AA-F72E-4939-B97F-C96337249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" y="0"/>
            <a:ext cx="9131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F1EBB6-D3AD-4712-B071-32AA83B8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"/>
            <a:ext cx="9144000" cy="67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C8B026-9874-4595-A50B-66FF5991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" y="0"/>
            <a:ext cx="9095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2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13A4C5-80B7-41AF-8B19-235A9A825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9074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4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3220A4-415C-4A70-A85A-B948F377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9"/>
            <a:ext cx="9144000" cy="68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9DC3F-1EDD-414A-8BAB-D90AAB719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6" y="0"/>
            <a:ext cx="8904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0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92F004-7B9C-4D26-B895-3D96E0BC0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" y="0"/>
            <a:ext cx="9072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0B3A3-2BA8-46B1-A32C-786C8C009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23"/>
            <a:ext cx="9144000" cy="64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85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2022-05-23T05:56:51Z</dcterms:created>
  <dcterms:modified xsi:type="dcterms:W3CDTF">2022-05-23T06:02:04Z</dcterms:modified>
</cp:coreProperties>
</file>