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64" r:id="rId4"/>
    <p:sldId id="265" r:id="rId5"/>
    <p:sldId id="263" r:id="rId6"/>
    <p:sldId id="267" r:id="rId7"/>
    <p:sldId id="262" r:id="rId8"/>
    <p:sldId id="259" r:id="rId9"/>
    <p:sldId id="261" r:id="rId10"/>
    <p:sldId id="26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етяна Маслєннікова" initials="ТМ" lastIdx="1" clrIdx="0">
    <p:extLst>
      <p:ext uri="{19B8F6BF-5375-455C-9EA6-DF929625EA0E}">
        <p15:presenceInfo xmlns:p15="http://schemas.microsoft.com/office/powerpoint/2012/main" userId="f0a9707079b92f9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D47CA-E8F7-45B2-A68C-91C9CA49B90C}" type="datetimeFigureOut">
              <a:rPr lang="uk-UA" smtClean="0"/>
              <a:t>20.03.2026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1C4D2-26A3-47CF-8902-32F518D8729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5312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1C4D2-26A3-47CF-8902-32F518D8729B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1768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2E3A-A823-45D0-AE4B-5DC02BAAA470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5082-39F6-4EDB-B634-6A55AEFFB74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801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2E3A-A823-45D0-AE4B-5DC02BAAA470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5082-39F6-4EDB-B634-6A55AEFFB74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627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2E3A-A823-45D0-AE4B-5DC02BAAA470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5082-39F6-4EDB-B634-6A55AEFFB74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083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2E3A-A823-45D0-AE4B-5DC02BAAA470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5082-39F6-4EDB-B634-6A55AEFFB748}" type="slidenum">
              <a:rPr lang="ru-RU" smtClean="0"/>
              <a:t>‹№›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0424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2E3A-A823-45D0-AE4B-5DC02BAAA470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5082-39F6-4EDB-B634-6A55AEFFB74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796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2E3A-A823-45D0-AE4B-5DC02BAAA470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5082-39F6-4EDB-B634-6A55AEFFB74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420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2E3A-A823-45D0-AE4B-5DC02BAAA470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5082-39F6-4EDB-B634-6A55AEFFB74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148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2E3A-A823-45D0-AE4B-5DC02BAAA470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5082-39F6-4EDB-B634-6A55AEFFB74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689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2E3A-A823-45D0-AE4B-5DC02BAAA470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5082-39F6-4EDB-B634-6A55AEFFB74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905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2E3A-A823-45D0-AE4B-5DC02BAAA470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5082-39F6-4EDB-B634-6A55AEFFB74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460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2E3A-A823-45D0-AE4B-5DC02BAAA470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5082-39F6-4EDB-B634-6A55AEFFB74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460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2E3A-A823-45D0-AE4B-5DC02BAAA470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5082-39F6-4EDB-B634-6A55AEFFB74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602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2E3A-A823-45D0-AE4B-5DC02BAAA470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5082-39F6-4EDB-B634-6A55AEFFB74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65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2E3A-A823-45D0-AE4B-5DC02BAAA470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5082-39F6-4EDB-B634-6A55AEFFB74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032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2E3A-A823-45D0-AE4B-5DC02BAAA470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5082-39F6-4EDB-B634-6A55AEFFB74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720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2E3A-A823-45D0-AE4B-5DC02BAAA470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5082-39F6-4EDB-B634-6A55AEFFB74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441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2E3A-A823-45D0-AE4B-5DC02BAAA470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5082-39F6-4EDB-B634-6A55AEFFB74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0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BFA2E3A-A823-45D0-AE4B-5DC02BAAA470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9F75082-39F6-4EDB-B634-6A55AEFFB74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22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5" Type="http://schemas.openxmlformats.org/officeDocument/2006/relationships/image" Target="../media/image4.webp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eb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48151" y="149435"/>
            <a:ext cx="6906514" cy="237615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b="1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«САДОЧОК,  ДРУЖНІЙ ДО ДОВКІЛЛЯ» </a:t>
            </a:r>
          </a:p>
          <a:p>
            <a:pPr>
              <a:lnSpc>
                <a:spcPct val="100000"/>
              </a:lnSpc>
            </a:pPr>
            <a:r>
              <a:rPr lang="ru-RU" sz="1800" b="1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підтримку Всесвітньої акції </a:t>
            </a:r>
          </a:p>
          <a:p>
            <a:pPr>
              <a:lnSpc>
                <a:spcPct val="100000"/>
              </a:lnSpc>
            </a:pPr>
            <a:r>
              <a:rPr lang="ru-RU" sz="1800" b="1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«Година Землі – 2026»</a:t>
            </a:r>
            <a:endParaRPr lang="ru-RU" sz="1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9791" y="3217905"/>
            <a:ext cx="7916397" cy="35623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0B53E0-473C-03B2-8847-83B0B6C2A4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-357" r="-1059" b="357"/>
          <a:stretch>
            <a:fillRect/>
          </a:stretch>
        </p:blipFill>
        <p:spPr>
          <a:xfrm>
            <a:off x="276188" y="1546311"/>
            <a:ext cx="3343926" cy="50201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2813D6-8E7E-2870-F2F6-F759661B4E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75" y="549857"/>
            <a:ext cx="3476198" cy="2379616"/>
          </a:xfrm>
          <a:prstGeom prst="rect">
            <a:avLst/>
          </a:prstGeom>
        </p:spPr>
      </p:pic>
      <p:pic>
        <p:nvPicPr>
          <p:cNvPr id="9" name="Музика">
            <a:hlinkClick r:id="" action="ppaction://media"/>
            <a:extLst>
              <a:ext uri="{FF2B5EF4-FFF2-40B4-BE49-F238E27FC236}">
                <a16:creationId xmlns:a16="http://schemas.microsoft.com/office/drawing/2014/main" id="{0C623ACD-5B76-9DD8-21DD-2A1A1621D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20114" y="54783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8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D26F2E-46CB-4BCC-FBCB-19D6C3C71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CA1EA-51F6-2D3F-E33D-E08BF6C2F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149" y="155380"/>
            <a:ext cx="10364451" cy="1596177"/>
          </a:xfrm>
        </p:spPr>
        <p:txBody>
          <a:bodyPr/>
          <a:lstStyle/>
          <a:p>
            <a:r>
              <a:rPr lang="uk-UA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Очікувані результати від впровадження ініціативи в ДНЗ: </a:t>
            </a:r>
            <a:br>
              <a:rPr lang="uk-UA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E85B45-AB6D-ABF2-7C93-5790FE2BC81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505" y="1429983"/>
            <a:ext cx="6335467" cy="3676461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Садочок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Джерельце</a:t>
            </a:r>
            <a:r>
              <a:rPr 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доброти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вчаться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природу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берегти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квіти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саджають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дерева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ростуть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Птахи над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подвір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ям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пісні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нам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несуть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Тут воду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шанують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смітять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ніде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малюк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Дякуємо</a:t>
            </a:r>
            <a:r>
              <a:rPr lang="ru-RU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818918-2FF3-1461-BAED-4B4B26CF4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41" y="2214282"/>
            <a:ext cx="5573736" cy="320712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01200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7555" y="167952"/>
            <a:ext cx="10364451" cy="1408922"/>
          </a:xfrm>
        </p:spPr>
        <p:txBody>
          <a:bodyPr>
            <a:noAutofit/>
          </a:bodyPr>
          <a:lstStyle/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ініціативи: створення спеціального ефективного освітнього середовища, а саме екологічної кімнати та </a:t>
            </a:r>
            <a:r>
              <a:rPr lang="uk-UA" sz="1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екокуточків</a:t>
            </a:r>
            <a:r>
              <a:rPr lang="uk-UA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кожній віковій групі для формування екологічної свідомості дошкільників через пізнання природи, дослідницьку діяльність та виховання любові і бережного ставлення до довкілля</a:t>
            </a:r>
            <a:endParaRPr lang="ru-RU" sz="1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555" y="3666931"/>
            <a:ext cx="4889242" cy="309581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7380" y="2042577"/>
            <a:ext cx="2568834" cy="24734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80D74F-BB13-434D-F388-116E2FA655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37" y="1968760"/>
            <a:ext cx="2795708" cy="339634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CB2D73-5FC5-57A9-9284-C6432B9C90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683" y="2923159"/>
            <a:ext cx="2259939" cy="318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04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91FD05-E11F-590D-3C04-32906A780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A25B69-37EA-62C3-CD13-73B42D99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555" y="526766"/>
            <a:ext cx="10364451" cy="1564846"/>
          </a:xfrm>
        </p:spPr>
        <p:txBody>
          <a:bodyPr>
            <a:normAutofit/>
          </a:bodyPr>
          <a:lstStyle/>
          <a:p>
            <a:r>
              <a:rPr lang="uk-UA" sz="2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 створення: сучасні екологічні проблеми, які зумовлюють необхідність формування екологічної свідомості людини, починаючи з раннього дитинства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75D4C9A-21E5-1E45-7EB2-E8F1D040E85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5480" y="2062824"/>
            <a:ext cx="4380448" cy="4268410"/>
          </a:xfrm>
          <a:ln w="38100">
            <a:solidFill>
              <a:srgbClr val="0070C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FB7A27-5628-29C5-5B6F-2AAEA929C5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4437" y="2062824"/>
            <a:ext cx="4250531" cy="426841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700763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1057A1-0EB9-6A1A-97F8-B5B6EA69E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5B545-B9E7-FEBB-2EDE-1B667BBBF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555" y="318477"/>
            <a:ext cx="10364451" cy="1773135"/>
          </a:xfrm>
        </p:spPr>
        <p:txBody>
          <a:bodyPr>
            <a:normAutofit/>
          </a:bodyPr>
          <a:lstStyle/>
          <a:p>
            <a:r>
              <a:rPr lang="uk-UA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Ефективні засоби реалізації: </a:t>
            </a:r>
            <a:br>
              <a:rPr lang="uk-UA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безпосереднє спостереження за природніми об’єктами та явищами; </a:t>
            </a:r>
            <a:br>
              <a:rPr lang="uk-UA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набуття практичного досвіду в догляді за рослинами та тваринами; </a:t>
            </a:r>
            <a:br>
              <a:rPr lang="uk-UA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навичок екологічно доцільної поведінки </a:t>
            </a:r>
            <a:endParaRPr lang="ru-RU" sz="1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EC7A2DA-0116-2B62-C840-E5F354EC802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603" y="3717517"/>
            <a:ext cx="2836507" cy="2992335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FCF484-671E-7C16-352C-BD6FE1E1E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3964" y="1830024"/>
            <a:ext cx="3465893" cy="24803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4AF1E1-EF72-FFE1-3888-88F2A7D64F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04" y="1782121"/>
            <a:ext cx="3533193" cy="25761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6FA166-69A7-ABB7-7518-441F5EB884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428" y="3650142"/>
            <a:ext cx="3110523" cy="299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25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4B6A04-89D7-85D0-B0AE-7698647CA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C108E8-5916-BA9C-B408-44A013811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650" y="244499"/>
            <a:ext cx="10364451" cy="1596177"/>
          </a:xfrm>
        </p:spPr>
        <p:txBody>
          <a:bodyPr>
            <a:normAutofit/>
          </a:bodyPr>
          <a:lstStyle/>
          <a:p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театр,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розвага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пізнання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DC0000C-BB57-D452-1E7F-4B2482CCB37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6522" y="1499651"/>
            <a:ext cx="3424721" cy="2974186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0D218C-89E3-F8E1-FBF5-5608FB95C5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523" y="4271130"/>
            <a:ext cx="3601394" cy="19807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18B83F-4FA7-C022-550F-055EE0107A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2141" y="3978909"/>
            <a:ext cx="2378864" cy="26345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D2F954-D6D7-5BE6-521D-18641EDCEC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803" y="1470211"/>
            <a:ext cx="2782644" cy="347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73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7F6DD7-7AD0-8874-4D79-A6A998DA0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8804F-EC8C-BF32-C3A3-EAAE23046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650" y="244499"/>
            <a:ext cx="10364451" cy="1596177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насінини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бачать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28DD1F-3AF2-E508-DD6A-C220D3521E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523" y="4132811"/>
            <a:ext cx="3601394" cy="22574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1B1010-9E44-32E0-4420-CFAE530056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0147" y="3429000"/>
            <a:ext cx="3250582" cy="27639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7EFECF-7B44-C3E0-40B6-103E9C47C4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399" y="1270953"/>
            <a:ext cx="1978449" cy="30977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CF734F-4E29-02E4-EFD5-7CEBB89CC5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2939" y="1371515"/>
            <a:ext cx="2575210" cy="323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91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8F439A-CB4B-D343-35C7-19B13E529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74CA2-02E5-032D-EFD5-E35135878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2" y="363894"/>
            <a:ext cx="8600689" cy="746449"/>
          </a:xfrm>
        </p:spPr>
        <p:txBody>
          <a:bodyPr>
            <a:normAutofit/>
          </a:bodyPr>
          <a:lstStyle/>
          <a:p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Граючись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навчаємось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72D0DFC-CBDD-E29E-4067-439506BE337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580" y="737118"/>
            <a:ext cx="2272765" cy="2972223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39A163-9568-32C8-45A7-11BA4B933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580" y="4293174"/>
            <a:ext cx="3687288" cy="21824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72F679-9BCB-9180-258E-739499E7FB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7270" y="3458797"/>
            <a:ext cx="1906150" cy="25415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648650-CB23-0460-1EE5-2B93565186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6206" y="1810870"/>
            <a:ext cx="2695839" cy="26257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ECBB90-1DE1-F1F8-BBBE-6CC9B30969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7216" y="1431182"/>
            <a:ext cx="1747906" cy="23305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1B330B3-2C06-2EFD-86FB-525B070C0D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003" y="3320096"/>
            <a:ext cx="3499146" cy="254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70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8735" y="320287"/>
            <a:ext cx="3228392" cy="2142995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</a:t>
            </a:r>
            <a:r>
              <a:rPr lang="ru-RU" sz="1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екологічних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акціях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допомагає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виховати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покоління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яке </a:t>
            </a:r>
            <a:r>
              <a:rPr lang="ru-RU" sz="1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цінує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природу, </a:t>
            </a:r>
            <a:r>
              <a:rPr lang="ru-RU" sz="1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дбає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чистоту </a:t>
            </a:r>
            <a:r>
              <a:rPr lang="ru-RU" sz="1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прагне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зберегти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планету для </a:t>
            </a:r>
            <a:r>
              <a:rPr lang="ru-RU" sz="1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поколінь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8544" y="320287"/>
            <a:ext cx="2605853" cy="344414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7174" y="1350909"/>
            <a:ext cx="3147161" cy="23603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0E468B-3013-2F56-BF02-BF918B2727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755" y="3355699"/>
            <a:ext cx="2477825" cy="29745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F1EECD-B0FA-CDA6-B7A1-9E267F6746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31" y="3355699"/>
            <a:ext cx="2477825" cy="33037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4BB723-1A5F-9E2A-01DB-907762BA86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583" y="3617780"/>
            <a:ext cx="2134811" cy="221080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B79686-C09E-681C-721B-B9A28C99C0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037" y="3109249"/>
            <a:ext cx="2477825" cy="355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50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8149" y="155380"/>
            <a:ext cx="10364451" cy="1596177"/>
          </a:xfrm>
        </p:spPr>
        <p:txBody>
          <a:bodyPr>
            <a:normAutofit/>
          </a:bodyPr>
          <a:lstStyle/>
          <a:p>
            <a:r>
              <a:rPr lang="uk-UA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Очікувані результати від впровадження ініціативи в ДНЗ: </a:t>
            </a:r>
            <a:b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</a:b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51740" y="1393994"/>
            <a:ext cx="3805108" cy="4450994"/>
          </a:xfrm>
        </p:spPr>
        <p:txBody>
          <a:bodyPr>
            <a:normAutofit fontScale="55000" lnSpcReduction="20000"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uk-UA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Сформованість елементарних уявлень про природу, об’єкти та явища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uk-UA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пізнавальних інтересів, допитливості та дослідницьких умінь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uk-UA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дбайливе та відповідальне ставлення до природи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uk-UA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набуття практичних навичок екологічно доцільної поведінки в практичному житті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8476" y="4292739"/>
            <a:ext cx="3207829" cy="24098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D58319-2D5D-2700-C2A8-D8770C32AD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17" t="-1" r="-446" b="25896"/>
          <a:stretch>
            <a:fillRect/>
          </a:stretch>
        </p:blipFill>
        <p:spPr>
          <a:xfrm>
            <a:off x="6875072" y="1222275"/>
            <a:ext cx="4693938" cy="26859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867D93-2ADD-93E9-6CC4-2805B78C0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838" y="4018719"/>
            <a:ext cx="3316941" cy="248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70300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613</TotalTime>
  <Words>253</Words>
  <Application>Microsoft Office PowerPoint</Application>
  <PresentationFormat>Широкий екран</PresentationFormat>
  <Paragraphs>27</Paragraphs>
  <Slides>10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6" baseType="lpstr">
      <vt:lpstr>Arial</vt:lpstr>
      <vt:lpstr>Calibri</vt:lpstr>
      <vt:lpstr>Times New Roman</vt:lpstr>
      <vt:lpstr>Tw Cen MT</vt:lpstr>
      <vt:lpstr>Wingdings</vt:lpstr>
      <vt:lpstr>Капля</vt:lpstr>
      <vt:lpstr>Презентація PowerPoint</vt:lpstr>
      <vt:lpstr>  Мета ініціативи: створення спеціального ефективного освітнього середовища, а саме екологічної кімнати та екокуточків у кожній віковій групі для формування екологічної свідомості дошкільників через пізнання природи, дослідницьку діяльність та виховання любові і бережного ставлення до довкілля</vt:lpstr>
      <vt:lpstr>Актуальність створення: сучасні екологічні проблеми, які зумовлюють необхідність формування екологічної свідомості людини, починаючи з раннього дитинства</vt:lpstr>
      <vt:lpstr>Ефективні засоби реалізації:  безпосереднє спостереження за природніми об’єктами та явищами;  набуття практичного досвіду в догляді за рослинами та тваринами;  формування навичок екологічно доцільної поведінки </vt:lpstr>
      <vt:lpstr>Дослід, гра, театр, розвага – це навчання й пізнання</vt:lpstr>
      <vt:lpstr>З насінини у землі бачать світ рослини всі</vt:lpstr>
      <vt:lpstr>Граючись - навчаємось</vt:lpstr>
      <vt:lpstr>Участь у екологічних акціях допомагає виховати покоління, яке цінує природу, дбає про чистоту довкілля та прагне зберегти планету для майбутніх поколінь</vt:lpstr>
      <vt:lpstr>Очікувані результати від впровадження ініціативи в ДНЗ:  </vt:lpstr>
      <vt:lpstr>Очікувані результати від впровадження ініціативи в ДНЗ: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Екокуточок  в ДНЗ №22 «Джерельце»</dc:title>
  <dc:creator>home</dc:creator>
  <cp:lastModifiedBy>Тетяна Маслєннікова</cp:lastModifiedBy>
  <cp:revision>21</cp:revision>
  <dcterms:created xsi:type="dcterms:W3CDTF">2026-03-16T19:32:25Z</dcterms:created>
  <dcterms:modified xsi:type="dcterms:W3CDTF">2026-03-20T12:36:16Z</dcterms:modified>
</cp:coreProperties>
</file>